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140"/>
  </p:notesMasterIdLst>
  <p:handoutMasterIdLst>
    <p:handoutMasterId r:id="rId141"/>
  </p:handoutMasterIdLst>
  <p:sldIdLst>
    <p:sldId id="1016" r:id="rId2"/>
    <p:sldId id="307" r:id="rId3"/>
    <p:sldId id="533" r:id="rId4"/>
    <p:sldId id="444" r:id="rId5"/>
    <p:sldId id="836" r:id="rId6"/>
    <p:sldId id="842" r:id="rId7"/>
    <p:sldId id="848" r:id="rId8"/>
    <p:sldId id="857" r:id="rId9"/>
    <p:sldId id="844" r:id="rId10"/>
    <p:sldId id="845" r:id="rId11"/>
    <p:sldId id="1015" r:id="rId12"/>
    <p:sldId id="882" r:id="rId13"/>
    <p:sldId id="1017" r:id="rId14"/>
    <p:sldId id="315" r:id="rId15"/>
    <p:sldId id="968" r:id="rId16"/>
    <p:sldId id="749" r:id="rId17"/>
    <p:sldId id="751" r:id="rId18"/>
    <p:sldId id="883" r:id="rId19"/>
    <p:sldId id="1013" r:id="rId20"/>
    <p:sldId id="885" r:id="rId21"/>
    <p:sldId id="969" r:id="rId22"/>
    <p:sldId id="752" r:id="rId23"/>
    <p:sldId id="1007" r:id="rId24"/>
    <p:sldId id="841" r:id="rId25"/>
    <p:sldId id="467" r:id="rId26"/>
    <p:sldId id="1018" r:id="rId27"/>
    <p:sldId id="539" r:id="rId28"/>
    <p:sldId id="972" r:id="rId29"/>
    <p:sldId id="971" r:id="rId30"/>
    <p:sldId id="973" r:id="rId31"/>
    <p:sldId id="477" r:id="rId32"/>
    <p:sldId id="887" r:id="rId33"/>
    <p:sldId id="785" r:id="rId34"/>
    <p:sldId id="863" r:id="rId35"/>
    <p:sldId id="866" r:id="rId36"/>
    <p:sldId id="865" r:id="rId37"/>
    <p:sldId id="867" r:id="rId38"/>
    <p:sldId id="975" r:id="rId39"/>
    <p:sldId id="976" r:id="rId40"/>
    <p:sldId id="979" r:id="rId41"/>
    <p:sldId id="1019" r:id="rId42"/>
    <p:sldId id="981" r:id="rId43"/>
    <p:sldId id="989" r:id="rId44"/>
    <p:sldId id="990" r:id="rId45"/>
    <p:sldId id="992" r:id="rId46"/>
    <p:sldId id="993" r:id="rId47"/>
    <p:sldId id="982" r:id="rId48"/>
    <p:sldId id="1009" r:id="rId49"/>
    <p:sldId id="888" r:id="rId50"/>
    <p:sldId id="889" r:id="rId51"/>
    <p:sldId id="890" r:id="rId52"/>
    <p:sldId id="902" r:id="rId53"/>
    <p:sldId id="903" r:id="rId54"/>
    <p:sldId id="914" r:id="rId55"/>
    <p:sldId id="910" r:id="rId56"/>
    <p:sldId id="911" r:id="rId57"/>
    <p:sldId id="891" r:id="rId58"/>
    <p:sldId id="892" r:id="rId59"/>
    <p:sldId id="893" r:id="rId60"/>
    <p:sldId id="894" r:id="rId61"/>
    <p:sldId id="915" r:id="rId62"/>
    <p:sldId id="896" r:id="rId63"/>
    <p:sldId id="897" r:id="rId64"/>
    <p:sldId id="898" r:id="rId65"/>
    <p:sldId id="994" r:id="rId66"/>
    <p:sldId id="916" r:id="rId67"/>
    <p:sldId id="917" r:id="rId68"/>
    <p:sldId id="918" r:id="rId69"/>
    <p:sldId id="919" r:id="rId70"/>
    <p:sldId id="920" r:id="rId71"/>
    <p:sldId id="921" r:id="rId72"/>
    <p:sldId id="922" r:id="rId73"/>
    <p:sldId id="901" r:id="rId74"/>
    <p:sldId id="995" r:id="rId75"/>
    <p:sldId id="996" r:id="rId76"/>
    <p:sldId id="1010" r:id="rId77"/>
    <p:sldId id="923" r:id="rId78"/>
    <p:sldId id="931" r:id="rId79"/>
    <p:sldId id="932" r:id="rId80"/>
    <p:sldId id="933" r:id="rId81"/>
    <p:sldId id="934" r:id="rId82"/>
    <p:sldId id="997" r:id="rId83"/>
    <p:sldId id="935" r:id="rId84"/>
    <p:sldId id="948" r:id="rId85"/>
    <p:sldId id="949" r:id="rId86"/>
    <p:sldId id="936" r:id="rId87"/>
    <p:sldId id="950" r:id="rId88"/>
    <p:sldId id="1011" r:id="rId89"/>
    <p:sldId id="657" r:id="rId90"/>
    <p:sldId id="817" r:id="rId91"/>
    <p:sldId id="818" r:id="rId92"/>
    <p:sldId id="819" r:id="rId93"/>
    <p:sldId id="951" r:id="rId94"/>
    <p:sldId id="820" r:id="rId95"/>
    <p:sldId id="821" r:id="rId96"/>
    <p:sldId id="822" r:id="rId97"/>
    <p:sldId id="952" r:id="rId98"/>
    <p:sldId id="998" r:id="rId99"/>
    <p:sldId id="953" r:id="rId100"/>
    <p:sldId id="999" r:id="rId101"/>
    <p:sldId id="1000" r:id="rId102"/>
    <p:sldId id="1001" r:id="rId103"/>
    <p:sldId id="1002" r:id="rId104"/>
    <p:sldId id="1003" r:id="rId105"/>
    <p:sldId id="1012" r:id="rId106"/>
    <p:sldId id="510" r:id="rId107"/>
    <p:sldId id="954" r:id="rId108"/>
    <p:sldId id="955" r:id="rId109"/>
    <p:sldId id="827" r:id="rId110"/>
    <p:sldId id="695" r:id="rId111"/>
    <p:sldId id="697" r:id="rId112"/>
    <p:sldId id="698" r:id="rId113"/>
    <p:sldId id="700" r:id="rId114"/>
    <p:sldId id="875" r:id="rId115"/>
    <p:sldId id="702" r:id="rId116"/>
    <p:sldId id="703" r:id="rId117"/>
    <p:sldId id="704" r:id="rId118"/>
    <p:sldId id="876" r:id="rId119"/>
    <p:sldId id="706" r:id="rId120"/>
    <p:sldId id="877" r:id="rId121"/>
    <p:sldId id="830" r:id="rId122"/>
    <p:sldId id="709" r:id="rId123"/>
    <p:sldId id="710" r:id="rId124"/>
    <p:sldId id="960" r:id="rId125"/>
    <p:sldId id="712" r:id="rId126"/>
    <p:sldId id="878" r:id="rId127"/>
    <p:sldId id="714" r:id="rId128"/>
    <p:sldId id="831" r:id="rId129"/>
    <p:sldId id="963" r:id="rId130"/>
    <p:sldId id="964" r:id="rId131"/>
    <p:sldId id="966" r:id="rId132"/>
    <p:sldId id="967" r:id="rId133"/>
    <p:sldId id="717" r:id="rId134"/>
    <p:sldId id="718" r:id="rId135"/>
    <p:sldId id="1004" r:id="rId136"/>
    <p:sldId id="1005" r:id="rId137"/>
    <p:sldId id="1006" r:id="rId138"/>
    <p:sldId id="441" r:id="rId139"/>
  </p:sldIdLst>
  <p:sldSz cx="12190413" cy="6859588"/>
  <p:notesSz cx="6858000" cy="9144000"/>
  <p:defaultTextStyle>
    <a:defPPr>
      <a:defRPr lang="zh-CN"/>
    </a:defPPr>
    <a:lvl1pPr marL="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F7C80"/>
    <a:srgbClr val="FF5050"/>
    <a:srgbClr val="00CCFF"/>
    <a:srgbClr val="F0B4AE"/>
    <a:srgbClr val="0000CC"/>
    <a:srgbClr val="0066FF"/>
    <a:srgbClr val="0033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76" autoAdjust="0"/>
    <p:restoredTop sz="92254" autoAdjust="0"/>
  </p:normalViewPr>
  <p:slideViewPr>
    <p:cSldViewPr>
      <p:cViewPr>
        <p:scale>
          <a:sx n="75" d="100"/>
          <a:sy n="75" d="100"/>
        </p:scale>
        <p:origin x="-678" y="-774"/>
      </p:cViewPr>
      <p:guideLst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38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4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4" Type="http://schemas.openxmlformats.org/officeDocument/2006/relationships/image" Target="../media/image3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Relationship Id="rId4" Type="http://schemas.openxmlformats.org/officeDocument/2006/relationships/image" Target="../media/image6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image" Target="../media/image84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t>2016-10-24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t>2016-10-24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4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39"/>
          <p:cNvSpPr txBox="1"/>
          <p:nvPr userDrawn="1"/>
        </p:nvSpPr>
        <p:spPr>
          <a:xfrm>
            <a:off x="190550" y="-87270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774727" y="36716"/>
            <a:ext cx="1826141" cy="58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解题探究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85825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1918742" y="3671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200" b="1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规律方法</a:t>
            </a:r>
            <a:endParaRPr kumimoji="0" lang="zh-CN" altLang="zh-CN" sz="3200" b="1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543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1774727" y="36716"/>
            <a:ext cx="1826141" cy="58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反思归纳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538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2" y="2216060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75" tIns="45688" rIns="91375" bIns="4568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3"/>
            <a:ext cx="5113300" cy="1553060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1"/>
            <a:ext cx="5471896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5" y="3429795"/>
            <a:ext cx="3968431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034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6"/>
          <p:cNvSpPr>
            <a:spLocks noChangeArrowheads="1"/>
          </p:cNvSpPr>
          <p:nvPr userDrawn="1"/>
        </p:nvSpPr>
        <p:spPr bwMode="gray">
          <a:xfrm>
            <a:off x="-370369" y="10718"/>
            <a:ext cx="12880358" cy="6160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21898" tIns="60948" rIns="121898" bIns="60948" anchor="ctr"/>
          <a:lstStyle/>
          <a:p>
            <a:pPr algn="ctr">
              <a:defRPr/>
            </a:pPr>
            <a:endParaRPr lang="zh-CN" altLang="en-US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922553"/>
              </p:ext>
            </p:extLst>
          </p:nvPr>
        </p:nvGraphicFramePr>
        <p:xfrm>
          <a:off x="201223" y="43238"/>
          <a:ext cx="11653880" cy="51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</a:tblGrid>
              <a:tr h="51964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0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3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48192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8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张丽\2015\一轮\化学\新建文件夹 (5)\第二章  第1讲-2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6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0" name="Picture 2" descr="C:\Users\Administrator\Desktop\一轮幻灯片用人教\17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1" y="-16222"/>
            <a:ext cx="12203114" cy="689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73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1" y="-26589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考试标准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348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纲要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1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考纲要求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3753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深度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1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深度思考</a:t>
              </a:r>
              <a:endParaRPr lang="zh-CN" altLang="en-US" sz="3000" kern="12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6348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0503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39"/>
          <p:cNvSpPr txBox="1"/>
          <p:nvPr userDrawn="1"/>
        </p:nvSpPr>
        <p:spPr>
          <a:xfrm>
            <a:off x="190550" y="-87270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774727" y="36716"/>
            <a:ext cx="1826141" cy="58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知识梳理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74011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0" r:id="rId2"/>
    <p:sldLayoutId id="2147483811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12" r:id="rId14"/>
    <p:sldLayoutId id="2147483813" r:id="rId15"/>
    <p:sldLayoutId id="2147483817" r:id="rId16"/>
    <p:sldLayoutId id="2147483815" r:id="rId17"/>
    <p:sldLayoutId id="2147483816" r:id="rId18"/>
    <p:sldLayoutId id="2147483828" r:id="rId19"/>
  </p:sldLayoutIdLst>
  <p:timing>
    <p:tnLst>
      <p:par>
        <p:cTn id="1" dur="indefinite" restart="never" nodeType="tmRoot"/>
      </p:par>
    </p:tnLst>
  </p:timing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100.xml"/><Relationship Id="rId3" Type="http://schemas.openxmlformats.org/officeDocument/2006/relationships/slide" Target="slide89.xml"/><Relationship Id="rId7" Type="http://schemas.openxmlformats.org/officeDocument/2006/relationships/slide" Target="slide97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4.xml"/><Relationship Id="rId5" Type="http://schemas.openxmlformats.org/officeDocument/2006/relationships/slide" Target="slide92.xml"/><Relationship Id="rId4" Type="http://schemas.openxmlformats.org/officeDocument/2006/relationships/slide" Target="slide9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7" Type="http://schemas.openxmlformats.org/officeDocument/2006/relationships/slide" Target="slide100.xml"/><Relationship Id="rId2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7.xml"/><Relationship Id="rId5" Type="http://schemas.openxmlformats.org/officeDocument/2006/relationships/slide" Target="slide94.xml"/><Relationship Id="rId4" Type="http://schemas.openxmlformats.org/officeDocument/2006/relationships/slide" Target="slide9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3" Type="http://schemas.openxmlformats.org/officeDocument/2006/relationships/package" Target="../embeddings/Microsoft_Word_Document60.docx"/><Relationship Id="rId7" Type="http://schemas.openxmlformats.org/officeDocument/2006/relationships/slide" Target="slide9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7.vml"/><Relationship Id="rId6" Type="http://schemas.openxmlformats.org/officeDocument/2006/relationships/slide" Target="slide90.xml"/><Relationship Id="rId5" Type="http://schemas.openxmlformats.org/officeDocument/2006/relationships/slide" Target="slide89.xml"/><Relationship Id="rId10" Type="http://schemas.openxmlformats.org/officeDocument/2006/relationships/slide" Target="slide100.xml"/><Relationship Id="rId4" Type="http://schemas.openxmlformats.org/officeDocument/2006/relationships/image" Target="../media/image96.emf"/><Relationship Id="rId9" Type="http://schemas.openxmlformats.org/officeDocument/2006/relationships/slide" Target="slide97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3" Type="http://schemas.openxmlformats.org/officeDocument/2006/relationships/package" Target="../embeddings/Microsoft_Word_Document61.docx"/><Relationship Id="rId7" Type="http://schemas.openxmlformats.org/officeDocument/2006/relationships/slide" Target="slide9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8.vml"/><Relationship Id="rId6" Type="http://schemas.openxmlformats.org/officeDocument/2006/relationships/slide" Target="slide90.xml"/><Relationship Id="rId5" Type="http://schemas.openxmlformats.org/officeDocument/2006/relationships/slide" Target="slide89.xml"/><Relationship Id="rId10" Type="http://schemas.openxmlformats.org/officeDocument/2006/relationships/slide" Target="slide100.xml"/><Relationship Id="rId4" Type="http://schemas.openxmlformats.org/officeDocument/2006/relationships/image" Target="../media/image97.emf"/><Relationship Id="rId9" Type="http://schemas.openxmlformats.org/officeDocument/2006/relationships/slide" Target="slide97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90.xml"/><Relationship Id="rId7" Type="http://schemas.openxmlformats.org/officeDocument/2006/relationships/slide" Target="slide100.xml"/><Relationship Id="rId2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7.xml"/><Relationship Id="rId5" Type="http://schemas.openxmlformats.org/officeDocument/2006/relationships/slide" Target="slide94.xml"/><Relationship Id="rId4" Type="http://schemas.openxmlformats.org/officeDocument/2006/relationships/slide" Target="slide9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slide" Target="slide115.xml"/><Relationship Id="rId13" Type="http://schemas.openxmlformats.org/officeDocument/2006/relationships/slide" Target="slide125.xml"/><Relationship Id="rId3" Type="http://schemas.openxmlformats.org/officeDocument/2006/relationships/slide" Target="slide108.xml"/><Relationship Id="rId7" Type="http://schemas.openxmlformats.org/officeDocument/2006/relationships/slide" Target="slide113.xml"/><Relationship Id="rId12" Type="http://schemas.openxmlformats.org/officeDocument/2006/relationships/slide" Target="slide123.xml"/><Relationship Id="rId2" Type="http://schemas.openxmlformats.org/officeDocument/2006/relationships/slide" Target="slide106.xml"/><Relationship Id="rId16" Type="http://schemas.openxmlformats.org/officeDocument/2006/relationships/slide" Target="slide10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1.xml"/><Relationship Id="rId11" Type="http://schemas.openxmlformats.org/officeDocument/2006/relationships/slide" Target="slide121.xml"/><Relationship Id="rId5" Type="http://schemas.openxmlformats.org/officeDocument/2006/relationships/slide" Target="slide110.xml"/><Relationship Id="rId15" Type="http://schemas.openxmlformats.org/officeDocument/2006/relationships/slide" Target="slide133.xml"/><Relationship Id="rId10" Type="http://schemas.openxmlformats.org/officeDocument/2006/relationships/slide" Target="slide119.xml"/><Relationship Id="rId4" Type="http://schemas.openxmlformats.org/officeDocument/2006/relationships/slide" Target="slide109.xml"/><Relationship Id="rId9" Type="http://schemas.openxmlformats.org/officeDocument/2006/relationships/slide" Target="slide117.xml"/><Relationship Id="rId14" Type="http://schemas.openxmlformats.org/officeDocument/2006/relationships/slide" Target="slide127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" Target="slide115.xml"/><Relationship Id="rId13" Type="http://schemas.openxmlformats.org/officeDocument/2006/relationships/slide" Target="slide125.xml"/><Relationship Id="rId3" Type="http://schemas.openxmlformats.org/officeDocument/2006/relationships/slide" Target="slide108.xml"/><Relationship Id="rId7" Type="http://schemas.openxmlformats.org/officeDocument/2006/relationships/slide" Target="slide113.xml"/><Relationship Id="rId12" Type="http://schemas.openxmlformats.org/officeDocument/2006/relationships/slide" Target="slide123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1.xml"/><Relationship Id="rId11" Type="http://schemas.openxmlformats.org/officeDocument/2006/relationships/slide" Target="slide121.xml"/><Relationship Id="rId5" Type="http://schemas.openxmlformats.org/officeDocument/2006/relationships/slide" Target="slide110.xml"/><Relationship Id="rId15" Type="http://schemas.openxmlformats.org/officeDocument/2006/relationships/slide" Target="slide133.xml"/><Relationship Id="rId10" Type="http://schemas.openxmlformats.org/officeDocument/2006/relationships/slide" Target="slide119.xml"/><Relationship Id="rId4" Type="http://schemas.openxmlformats.org/officeDocument/2006/relationships/slide" Target="slide109.xml"/><Relationship Id="rId9" Type="http://schemas.openxmlformats.org/officeDocument/2006/relationships/slide" Target="slide117.xml"/><Relationship Id="rId14" Type="http://schemas.openxmlformats.org/officeDocument/2006/relationships/slide" Target="slide127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slide" Target="slide115.xml"/><Relationship Id="rId13" Type="http://schemas.openxmlformats.org/officeDocument/2006/relationships/slide" Target="slide125.xml"/><Relationship Id="rId3" Type="http://schemas.openxmlformats.org/officeDocument/2006/relationships/slide" Target="slide108.xml"/><Relationship Id="rId7" Type="http://schemas.openxmlformats.org/officeDocument/2006/relationships/slide" Target="slide113.xml"/><Relationship Id="rId12" Type="http://schemas.openxmlformats.org/officeDocument/2006/relationships/slide" Target="slide123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1.xml"/><Relationship Id="rId11" Type="http://schemas.openxmlformats.org/officeDocument/2006/relationships/slide" Target="slide121.xml"/><Relationship Id="rId5" Type="http://schemas.openxmlformats.org/officeDocument/2006/relationships/slide" Target="slide110.xml"/><Relationship Id="rId15" Type="http://schemas.openxmlformats.org/officeDocument/2006/relationships/slide" Target="slide133.xml"/><Relationship Id="rId10" Type="http://schemas.openxmlformats.org/officeDocument/2006/relationships/slide" Target="slide119.xml"/><Relationship Id="rId4" Type="http://schemas.openxmlformats.org/officeDocument/2006/relationships/slide" Target="slide109.xml"/><Relationship Id="rId9" Type="http://schemas.openxmlformats.org/officeDocument/2006/relationships/slide" Target="slide117.xml"/><Relationship Id="rId14" Type="http://schemas.openxmlformats.org/officeDocument/2006/relationships/slide" Target="slide127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slide" Target="slide115.xml"/><Relationship Id="rId13" Type="http://schemas.openxmlformats.org/officeDocument/2006/relationships/slide" Target="slide125.xml"/><Relationship Id="rId3" Type="http://schemas.openxmlformats.org/officeDocument/2006/relationships/slide" Target="slide108.xml"/><Relationship Id="rId7" Type="http://schemas.openxmlformats.org/officeDocument/2006/relationships/slide" Target="slide113.xml"/><Relationship Id="rId12" Type="http://schemas.openxmlformats.org/officeDocument/2006/relationships/slide" Target="slide123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1.xml"/><Relationship Id="rId11" Type="http://schemas.openxmlformats.org/officeDocument/2006/relationships/slide" Target="slide121.xml"/><Relationship Id="rId5" Type="http://schemas.openxmlformats.org/officeDocument/2006/relationships/slide" Target="slide110.xml"/><Relationship Id="rId15" Type="http://schemas.openxmlformats.org/officeDocument/2006/relationships/slide" Target="slide133.xml"/><Relationship Id="rId10" Type="http://schemas.openxmlformats.org/officeDocument/2006/relationships/slide" Target="slide119.xml"/><Relationship Id="rId4" Type="http://schemas.openxmlformats.org/officeDocument/2006/relationships/slide" Target="slide109.xml"/><Relationship Id="rId9" Type="http://schemas.openxmlformats.org/officeDocument/2006/relationships/slide" Target="slide117.xml"/><Relationship Id="rId14" Type="http://schemas.openxmlformats.org/officeDocument/2006/relationships/slide" Target="slide1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emf"/><Relationship Id="rId5" Type="http://schemas.openxmlformats.org/officeDocument/2006/relationships/package" Target="../embeddings/Microsoft_Word_Document6.docx"/><Relationship Id="rId4" Type="http://schemas.openxmlformats.org/officeDocument/2006/relationships/image" Target="../media/image10.emf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slide" Target="slide115.xml"/><Relationship Id="rId13" Type="http://schemas.openxmlformats.org/officeDocument/2006/relationships/slide" Target="slide125.xml"/><Relationship Id="rId3" Type="http://schemas.openxmlformats.org/officeDocument/2006/relationships/slide" Target="slide108.xml"/><Relationship Id="rId7" Type="http://schemas.openxmlformats.org/officeDocument/2006/relationships/slide" Target="slide113.xml"/><Relationship Id="rId12" Type="http://schemas.openxmlformats.org/officeDocument/2006/relationships/slide" Target="slide123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1.xml"/><Relationship Id="rId11" Type="http://schemas.openxmlformats.org/officeDocument/2006/relationships/slide" Target="slide121.xml"/><Relationship Id="rId5" Type="http://schemas.openxmlformats.org/officeDocument/2006/relationships/slide" Target="slide110.xml"/><Relationship Id="rId15" Type="http://schemas.openxmlformats.org/officeDocument/2006/relationships/slide" Target="slide133.xml"/><Relationship Id="rId10" Type="http://schemas.openxmlformats.org/officeDocument/2006/relationships/slide" Target="slide119.xml"/><Relationship Id="rId4" Type="http://schemas.openxmlformats.org/officeDocument/2006/relationships/slide" Target="slide109.xml"/><Relationship Id="rId9" Type="http://schemas.openxmlformats.org/officeDocument/2006/relationships/slide" Target="slide117.xml"/><Relationship Id="rId14" Type="http://schemas.openxmlformats.org/officeDocument/2006/relationships/slide" Target="slide127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slide" Target="slide115.xml"/><Relationship Id="rId13" Type="http://schemas.openxmlformats.org/officeDocument/2006/relationships/slide" Target="slide125.xml"/><Relationship Id="rId3" Type="http://schemas.openxmlformats.org/officeDocument/2006/relationships/slide" Target="slide108.xml"/><Relationship Id="rId7" Type="http://schemas.openxmlformats.org/officeDocument/2006/relationships/slide" Target="slide113.xml"/><Relationship Id="rId12" Type="http://schemas.openxmlformats.org/officeDocument/2006/relationships/slide" Target="slide123.xml"/><Relationship Id="rId2" Type="http://schemas.openxmlformats.org/officeDocument/2006/relationships/slide" Target="slide106.xml"/><Relationship Id="rId16" Type="http://schemas.openxmlformats.org/officeDocument/2006/relationships/slide" Target="slide1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1.xml"/><Relationship Id="rId11" Type="http://schemas.openxmlformats.org/officeDocument/2006/relationships/slide" Target="slide121.xml"/><Relationship Id="rId5" Type="http://schemas.openxmlformats.org/officeDocument/2006/relationships/slide" Target="slide110.xml"/><Relationship Id="rId15" Type="http://schemas.openxmlformats.org/officeDocument/2006/relationships/slide" Target="slide133.xml"/><Relationship Id="rId10" Type="http://schemas.openxmlformats.org/officeDocument/2006/relationships/slide" Target="slide119.xml"/><Relationship Id="rId4" Type="http://schemas.openxmlformats.org/officeDocument/2006/relationships/slide" Target="slide109.xml"/><Relationship Id="rId9" Type="http://schemas.openxmlformats.org/officeDocument/2006/relationships/slide" Target="slide117.xml"/><Relationship Id="rId14" Type="http://schemas.openxmlformats.org/officeDocument/2006/relationships/slide" Target="slide127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slide" Target="slide110.xml"/><Relationship Id="rId13" Type="http://schemas.openxmlformats.org/officeDocument/2006/relationships/slide" Target="slide119.xml"/><Relationship Id="rId18" Type="http://schemas.openxmlformats.org/officeDocument/2006/relationships/slide" Target="slide133.xml"/><Relationship Id="rId3" Type="http://schemas.openxmlformats.org/officeDocument/2006/relationships/package" Target="../embeddings/Microsoft_Word_Document62.docx"/><Relationship Id="rId7" Type="http://schemas.openxmlformats.org/officeDocument/2006/relationships/slide" Target="slide109.xml"/><Relationship Id="rId12" Type="http://schemas.openxmlformats.org/officeDocument/2006/relationships/slide" Target="slide117.xml"/><Relationship Id="rId17" Type="http://schemas.openxmlformats.org/officeDocument/2006/relationships/slide" Target="slide12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5.xml"/><Relationship Id="rId1" Type="http://schemas.openxmlformats.org/officeDocument/2006/relationships/vmlDrawing" Target="../drawings/vmlDrawing39.vml"/><Relationship Id="rId6" Type="http://schemas.openxmlformats.org/officeDocument/2006/relationships/slide" Target="slide108.xml"/><Relationship Id="rId11" Type="http://schemas.openxmlformats.org/officeDocument/2006/relationships/slide" Target="slide115.xml"/><Relationship Id="rId5" Type="http://schemas.openxmlformats.org/officeDocument/2006/relationships/slide" Target="slide106.xml"/><Relationship Id="rId15" Type="http://schemas.openxmlformats.org/officeDocument/2006/relationships/slide" Target="slide123.xml"/><Relationship Id="rId10" Type="http://schemas.openxmlformats.org/officeDocument/2006/relationships/slide" Target="slide113.xml"/><Relationship Id="rId4" Type="http://schemas.openxmlformats.org/officeDocument/2006/relationships/image" Target="../media/image98.emf"/><Relationship Id="rId9" Type="http://schemas.openxmlformats.org/officeDocument/2006/relationships/slide" Target="slide111.xml"/><Relationship Id="rId14" Type="http://schemas.openxmlformats.org/officeDocument/2006/relationships/slide" Target="slide121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13" Type="http://schemas.openxmlformats.org/officeDocument/2006/relationships/slide" Target="slide123.xml"/><Relationship Id="rId18" Type="http://schemas.openxmlformats.org/officeDocument/2006/relationships/image" Target="../media/image99.emf"/><Relationship Id="rId3" Type="http://schemas.openxmlformats.org/officeDocument/2006/relationships/slide" Target="slide106.xml"/><Relationship Id="rId7" Type="http://schemas.openxmlformats.org/officeDocument/2006/relationships/slide" Target="slide111.xml"/><Relationship Id="rId12" Type="http://schemas.openxmlformats.org/officeDocument/2006/relationships/slide" Target="slide121.xml"/><Relationship Id="rId17" Type="http://schemas.openxmlformats.org/officeDocument/2006/relationships/package" Target="../embeddings/Microsoft_Word_Document63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33.xml"/><Relationship Id="rId1" Type="http://schemas.openxmlformats.org/officeDocument/2006/relationships/vmlDrawing" Target="../drawings/vmlDrawing40.vml"/><Relationship Id="rId6" Type="http://schemas.openxmlformats.org/officeDocument/2006/relationships/slide" Target="slide110.xml"/><Relationship Id="rId11" Type="http://schemas.openxmlformats.org/officeDocument/2006/relationships/slide" Target="slide119.xml"/><Relationship Id="rId5" Type="http://schemas.openxmlformats.org/officeDocument/2006/relationships/slide" Target="slide109.xml"/><Relationship Id="rId15" Type="http://schemas.openxmlformats.org/officeDocument/2006/relationships/slide" Target="slide127.xml"/><Relationship Id="rId10" Type="http://schemas.openxmlformats.org/officeDocument/2006/relationships/slide" Target="slide117.xml"/><Relationship Id="rId19" Type="http://schemas.openxmlformats.org/officeDocument/2006/relationships/slide" Target="slide114.xml"/><Relationship Id="rId4" Type="http://schemas.openxmlformats.org/officeDocument/2006/relationships/slide" Target="slide108.xml"/><Relationship Id="rId9" Type="http://schemas.openxmlformats.org/officeDocument/2006/relationships/slide" Target="slide115.xml"/><Relationship Id="rId14" Type="http://schemas.openxmlformats.org/officeDocument/2006/relationships/slide" Target="slide125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slide" Target="slide115.xml"/><Relationship Id="rId13" Type="http://schemas.openxmlformats.org/officeDocument/2006/relationships/slide" Target="slide125.xml"/><Relationship Id="rId3" Type="http://schemas.openxmlformats.org/officeDocument/2006/relationships/slide" Target="slide108.xml"/><Relationship Id="rId7" Type="http://schemas.openxmlformats.org/officeDocument/2006/relationships/slide" Target="slide113.xml"/><Relationship Id="rId12" Type="http://schemas.openxmlformats.org/officeDocument/2006/relationships/slide" Target="slide123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1.xml"/><Relationship Id="rId11" Type="http://schemas.openxmlformats.org/officeDocument/2006/relationships/slide" Target="slide121.xml"/><Relationship Id="rId5" Type="http://schemas.openxmlformats.org/officeDocument/2006/relationships/slide" Target="slide110.xml"/><Relationship Id="rId15" Type="http://schemas.openxmlformats.org/officeDocument/2006/relationships/slide" Target="slide133.xml"/><Relationship Id="rId10" Type="http://schemas.openxmlformats.org/officeDocument/2006/relationships/slide" Target="slide119.xml"/><Relationship Id="rId4" Type="http://schemas.openxmlformats.org/officeDocument/2006/relationships/slide" Target="slide109.xml"/><Relationship Id="rId9" Type="http://schemas.openxmlformats.org/officeDocument/2006/relationships/slide" Target="slide117.xml"/><Relationship Id="rId14" Type="http://schemas.openxmlformats.org/officeDocument/2006/relationships/slide" Target="slide127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13" Type="http://schemas.openxmlformats.org/officeDocument/2006/relationships/slide" Target="slide123.xml"/><Relationship Id="rId18" Type="http://schemas.openxmlformats.org/officeDocument/2006/relationships/package" Target="../embeddings/Microsoft_Word_Document64.docx"/><Relationship Id="rId3" Type="http://schemas.openxmlformats.org/officeDocument/2006/relationships/slide" Target="slide106.xml"/><Relationship Id="rId7" Type="http://schemas.openxmlformats.org/officeDocument/2006/relationships/slide" Target="slide111.xml"/><Relationship Id="rId12" Type="http://schemas.openxmlformats.org/officeDocument/2006/relationships/slide" Target="slide121.xml"/><Relationship Id="rId17" Type="http://schemas.openxmlformats.org/officeDocument/2006/relationships/image" Target="../media/image101.png"/><Relationship Id="rId2" Type="http://schemas.openxmlformats.org/officeDocument/2006/relationships/slideLayout" Target="../slideLayouts/slideLayout1.xml"/><Relationship Id="rId16" Type="http://schemas.openxmlformats.org/officeDocument/2006/relationships/slide" Target="slide133.xml"/><Relationship Id="rId20" Type="http://schemas.openxmlformats.org/officeDocument/2006/relationships/slide" Target="slide116.xml"/><Relationship Id="rId1" Type="http://schemas.openxmlformats.org/officeDocument/2006/relationships/vmlDrawing" Target="../drawings/vmlDrawing41.vml"/><Relationship Id="rId6" Type="http://schemas.openxmlformats.org/officeDocument/2006/relationships/slide" Target="slide110.xml"/><Relationship Id="rId11" Type="http://schemas.openxmlformats.org/officeDocument/2006/relationships/slide" Target="slide119.xml"/><Relationship Id="rId5" Type="http://schemas.openxmlformats.org/officeDocument/2006/relationships/slide" Target="slide109.xml"/><Relationship Id="rId15" Type="http://schemas.openxmlformats.org/officeDocument/2006/relationships/slide" Target="slide127.xml"/><Relationship Id="rId10" Type="http://schemas.openxmlformats.org/officeDocument/2006/relationships/slide" Target="slide117.xml"/><Relationship Id="rId19" Type="http://schemas.openxmlformats.org/officeDocument/2006/relationships/image" Target="../media/image100.emf"/><Relationship Id="rId4" Type="http://schemas.openxmlformats.org/officeDocument/2006/relationships/slide" Target="slide108.xml"/><Relationship Id="rId9" Type="http://schemas.openxmlformats.org/officeDocument/2006/relationships/slide" Target="slide115.xml"/><Relationship Id="rId14" Type="http://schemas.openxmlformats.org/officeDocument/2006/relationships/slide" Target="slide125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slide" Target="slide110.xml"/><Relationship Id="rId13" Type="http://schemas.openxmlformats.org/officeDocument/2006/relationships/slide" Target="slide119.xml"/><Relationship Id="rId18" Type="http://schemas.openxmlformats.org/officeDocument/2006/relationships/slide" Target="slide133.xml"/><Relationship Id="rId3" Type="http://schemas.openxmlformats.org/officeDocument/2006/relationships/package" Target="../embeddings/Microsoft_Word_Document65.docx"/><Relationship Id="rId7" Type="http://schemas.openxmlformats.org/officeDocument/2006/relationships/slide" Target="slide109.xml"/><Relationship Id="rId12" Type="http://schemas.openxmlformats.org/officeDocument/2006/relationships/slide" Target="slide117.xml"/><Relationship Id="rId17" Type="http://schemas.openxmlformats.org/officeDocument/2006/relationships/slide" Target="slide12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5.xml"/><Relationship Id="rId1" Type="http://schemas.openxmlformats.org/officeDocument/2006/relationships/vmlDrawing" Target="../drawings/vmlDrawing42.vml"/><Relationship Id="rId6" Type="http://schemas.openxmlformats.org/officeDocument/2006/relationships/slide" Target="slide108.xml"/><Relationship Id="rId11" Type="http://schemas.openxmlformats.org/officeDocument/2006/relationships/slide" Target="slide115.xml"/><Relationship Id="rId5" Type="http://schemas.openxmlformats.org/officeDocument/2006/relationships/slide" Target="slide106.xml"/><Relationship Id="rId15" Type="http://schemas.openxmlformats.org/officeDocument/2006/relationships/slide" Target="slide123.xml"/><Relationship Id="rId10" Type="http://schemas.openxmlformats.org/officeDocument/2006/relationships/slide" Target="slide113.xml"/><Relationship Id="rId4" Type="http://schemas.openxmlformats.org/officeDocument/2006/relationships/image" Target="../media/image102.emf"/><Relationship Id="rId9" Type="http://schemas.openxmlformats.org/officeDocument/2006/relationships/slide" Target="slide111.xml"/><Relationship Id="rId14" Type="http://schemas.openxmlformats.org/officeDocument/2006/relationships/slide" Target="slide121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slide" Target="slide115.xml"/><Relationship Id="rId13" Type="http://schemas.openxmlformats.org/officeDocument/2006/relationships/slide" Target="slide125.xml"/><Relationship Id="rId3" Type="http://schemas.openxmlformats.org/officeDocument/2006/relationships/slide" Target="slide108.xml"/><Relationship Id="rId7" Type="http://schemas.openxmlformats.org/officeDocument/2006/relationships/slide" Target="slide113.xml"/><Relationship Id="rId12" Type="http://schemas.openxmlformats.org/officeDocument/2006/relationships/slide" Target="slide123.xml"/><Relationship Id="rId17" Type="http://schemas.openxmlformats.org/officeDocument/2006/relationships/slide" Target="slide118.xml"/><Relationship Id="rId2" Type="http://schemas.openxmlformats.org/officeDocument/2006/relationships/slide" Target="slide106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1.xml"/><Relationship Id="rId11" Type="http://schemas.openxmlformats.org/officeDocument/2006/relationships/slide" Target="slide121.xml"/><Relationship Id="rId5" Type="http://schemas.openxmlformats.org/officeDocument/2006/relationships/slide" Target="slide110.xml"/><Relationship Id="rId15" Type="http://schemas.openxmlformats.org/officeDocument/2006/relationships/slide" Target="slide133.xml"/><Relationship Id="rId10" Type="http://schemas.openxmlformats.org/officeDocument/2006/relationships/slide" Target="slide119.xml"/><Relationship Id="rId4" Type="http://schemas.openxmlformats.org/officeDocument/2006/relationships/slide" Target="slide109.xml"/><Relationship Id="rId9" Type="http://schemas.openxmlformats.org/officeDocument/2006/relationships/slide" Target="slide117.xml"/><Relationship Id="rId14" Type="http://schemas.openxmlformats.org/officeDocument/2006/relationships/slide" Target="slide127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slide" Target="slide115.xml"/><Relationship Id="rId13" Type="http://schemas.openxmlformats.org/officeDocument/2006/relationships/slide" Target="slide125.xml"/><Relationship Id="rId3" Type="http://schemas.openxmlformats.org/officeDocument/2006/relationships/slide" Target="slide108.xml"/><Relationship Id="rId7" Type="http://schemas.openxmlformats.org/officeDocument/2006/relationships/slide" Target="slide113.xml"/><Relationship Id="rId12" Type="http://schemas.openxmlformats.org/officeDocument/2006/relationships/slide" Target="slide123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1.xml"/><Relationship Id="rId11" Type="http://schemas.openxmlformats.org/officeDocument/2006/relationships/slide" Target="slide121.xml"/><Relationship Id="rId5" Type="http://schemas.openxmlformats.org/officeDocument/2006/relationships/slide" Target="slide110.xml"/><Relationship Id="rId15" Type="http://schemas.openxmlformats.org/officeDocument/2006/relationships/slide" Target="slide133.xml"/><Relationship Id="rId10" Type="http://schemas.openxmlformats.org/officeDocument/2006/relationships/slide" Target="slide119.xml"/><Relationship Id="rId4" Type="http://schemas.openxmlformats.org/officeDocument/2006/relationships/slide" Target="slide109.xml"/><Relationship Id="rId9" Type="http://schemas.openxmlformats.org/officeDocument/2006/relationships/slide" Target="slide117.xml"/><Relationship Id="rId14" Type="http://schemas.openxmlformats.org/officeDocument/2006/relationships/slide" Target="slide127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slide" Target="slide115.xml"/><Relationship Id="rId13" Type="http://schemas.openxmlformats.org/officeDocument/2006/relationships/slide" Target="slide125.xml"/><Relationship Id="rId3" Type="http://schemas.openxmlformats.org/officeDocument/2006/relationships/slide" Target="slide108.xml"/><Relationship Id="rId7" Type="http://schemas.openxmlformats.org/officeDocument/2006/relationships/slide" Target="slide113.xml"/><Relationship Id="rId12" Type="http://schemas.openxmlformats.org/officeDocument/2006/relationships/slide" Target="slide123.xml"/><Relationship Id="rId17" Type="http://schemas.openxmlformats.org/officeDocument/2006/relationships/slide" Target="slide120.xml"/><Relationship Id="rId2" Type="http://schemas.openxmlformats.org/officeDocument/2006/relationships/slide" Target="slide106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1.xml"/><Relationship Id="rId11" Type="http://schemas.openxmlformats.org/officeDocument/2006/relationships/slide" Target="slide121.xml"/><Relationship Id="rId5" Type="http://schemas.openxmlformats.org/officeDocument/2006/relationships/slide" Target="slide110.xml"/><Relationship Id="rId15" Type="http://schemas.openxmlformats.org/officeDocument/2006/relationships/slide" Target="slide133.xml"/><Relationship Id="rId10" Type="http://schemas.openxmlformats.org/officeDocument/2006/relationships/slide" Target="slide119.xml"/><Relationship Id="rId4" Type="http://schemas.openxmlformats.org/officeDocument/2006/relationships/slide" Target="slide109.xml"/><Relationship Id="rId9" Type="http://schemas.openxmlformats.org/officeDocument/2006/relationships/slide" Target="slide117.xml"/><Relationship Id="rId14" Type="http://schemas.openxmlformats.org/officeDocument/2006/relationships/slide" Target="slide1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e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slide" Target="slide110.xml"/><Relationship Id="rId13" Type="http://schemas.openxmlformats.org/officeDocument/2006/relationships/slide" Target="slide119.xml"/><Relationship Id="rId18" Type="http://schemas.openxmlformats.org/officeDocument/2006/relationships/slide" Target="slide133.xml"/><Relationship Id="rId3" Type="http://schemas.openxmlformats.org/officeDocument/2006/relationships/package" Target="../embeddings/Microsoft_Word_Document66.docx"/><Relationship Id="rId7" Type="http://schemas.openxmlformats.org/officeDocument/2006/relationships/slide" Target="slide109.xml"/><Relationship Id="rId12" Type="http://schemas.openxmlformats.org/officeDocument/2006/relationships/slide" Target="slide117.xml"/><Relationship Id="rId17" Type="http://schemas.openxmlformats.org/officeDocument/2006/relationships/slide" Target="slide12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5.xml"/><Relationship Id="rId1" Type="http://schemas.openxmlformats.org/officeDocument/2006/relationships/vmlDrawing" Target="../drawings/vmlDrawing43.vml"/><Relationship Id="rId6" Type="http://schemas.openxmlformats.org/officeDocument/2006/relationships/slide" Target="slide108.xml"/><Relationship Id="rId11" Type="http://schemas.openxmlformats.org/officeDocument/2006/relationships/slide" Target="slide115.xml"/><Relationship Id="rId5" Type="http://schemas.openxmlformats.org/officeDocument/2006/relationships/slide" Target="slide106.xml"/><Relationship Id="rId15" Type="http://schemas.openxmlformats.org/officeDocument/2006/relationships/slide" Target="slide123.xml"/><Relationship Id="rId10" Type="http://schemas.openxmlformats.org/officeDocument/2006/relationships/slide" Target="slide113.xml"/><Relationship Id="rId4" Type="http://schemas.openxmlformats.org/officeDocument/2006/relationships/image" Target="../media/image105.emf"/><Relationship Id="rId9" Type="http://schemas.openxmlformats.org/officeDocument/2006/relationships/slide" Target="slide111.xml"/><Relationship Id="rId14" Type="http://schemas.openxmlformats.org/officeDocument/2006/relationships/slide" Target="slide121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slide" Target="slide115.xml"/><Relationship Id="rId13" Type="http://schemas.openxmlformats.org/officeDocument/2006/relationships/slide" Target="slide125.xml"/><Relationship Id="rId3" Type="http://schemas.openxmlformats.org/officeDocument/2006/relationships/slide" Target="slide108.xml"/><Relationship Id="rId7" Type="http://schemas.openxmlformats.org/officeDocument/2006/relationships/slide" Target="slide113.xml"/><Relationship Id="rId12" Type="http://schemas.openxmlformats.org/officeDocument/2006/relationships/slide" Target="slide123.xml"/><Relationship Id="rId2" Type="http://schemas.openxmlformats.org/officeDocument/2006/relationships/slide" Target="slide106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1.xml"/><Relationship Id="rId11" Type="http://schemas.openxmlformats.org/officeDocument/2006/relationships/slide" Target="slide121.xml"/><Relationship Id="rId5" Type="http://schemas.openxmlformats.org/officeDocument/2006/relationships/slide" Target="slide110.xml"/><Relationship Id="rId15" Type="http://schemas.openxmlformats.org/officeDocument/2006/relationships/slide" Target="slide133.xml"/><Relationship Id="rId10" Type="http://schemas.openxmlformats.org/officeDocument/2006/relationships/slide" Target="slide119.xml"/><Relationship Id="rId4" Type="http://schemas.openxmlformats.org/officeDocument/2006/relationships/slide" Target="slide109.xml"/><Relationship Id="rId9" Type="http://schemas.openxmlformats.org/officeDocument/2006/relationships/slide" Target="slide117.xml"/><Relationship Id="rId14" Type="http://schemas.openxmlformats.org/officeDocument/2006/relationships/slide" Target="slide127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slide" Target="slide115.xml"/><Relationship Id="rId13" Type="http://schemas.openxmlformats.org/officeDocument/2006/relationships/slide" Target="slide125.xml"/><Relationship Id="rId3" Type="http://schemas.openxmlformats.org/officeDocument/2006/relationships/slide" Target="slide108.xml"/><Relationship Id="rId7" Type="http://schemas.openxmlformats.org/officeDocument/2006/relationships/slide" Target="slide113.xml"/><Relationship Id="rId12" Type="http://schemas.openxmlformats.org/officeDocument/2006/relationships/slide" Target="slide123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1.xml"/><Relationship Id="rId11" Type="http://schemas.openxmlformats.org/officeDocument/2006/relationships/slide" Target="slide121.xml"/><Relationship Id="rId5" Type="http://schemas.openxmlformats.org/officeDocument/2006/relationships/slide" Target="slide110.xml"/><Relationship Id="rId15" Type="http://schemas.openxmlformats.org/officeDocument/2006/relationships/slide" Target="slide133.xml"/><Relationship Id="rId10" Type="http://schemas.openxmlformats.org/officeDocument/2006/relationships/slide" Target="slide119.xml"/><Relationship Id="rId4" Type="http://schemas.openxmlformats.org/officeDocument/2006/relationships/slide" Target="slide109.xml"/><Relationship Id="rId9" Type="http://schemas.openxmlformats.org/officeDocument/2006/relationships/slide" Target="slide117.xml"/><Relationship Id="rId14" Type="http://schemas.openxmlformats.org/officeDocument/2006/relationships/slide" Target="slide127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slide" Target="slide115.xml"/><Relationship Id="rId13" Type="http://schemas.openxmlformats.org/officeDocument/2006/relationships/slide" Target="slide125.xml"/><Relationship Id="rId3" Type="http://schemas.openxmlformats.org/officeDocument/2006/relationships/slide" Target="slide108.xml"/><Relationship Id="rId7" Type="http://schemas.openxmlformats.org/officeDocument/2006/relationships/slide" Target="slide113.xml"/><Relationship Id="rId12" Type="http://schemas.openxmlformats.org/officeDocument/2006/relationships/slide" Target="slide123.xml"/><Relationship Id="rId2" Type="http://schemas.openxmlformats.org/officeDocument/2006/relationships/slide" Target="slide106.xml"/><Relationship Id="rId16" Type="http://schemas.openxmlformats.org/officeDocument/2006/relationships/slide" Target="slide12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1.xml"/><Relationship Id="rId11" Type="http://schemas.openxmlformats.org/officeDocument/2006/relationships/slide" Target="slide121.xml"/><Relationship Id="rId5" Type="http://schemas.openxmlformats.org/officeDocument/2006/relationships/slide" Target="slide110.xml"/><Relationship Id="rId15" Type="http://schemas.openxmlformats.org/officeDocument/2006/relationships/slide" Target="slide133.xml"/><Relationship Id="rId10" Type="http://schemas.openxmlformats.org/officeDocument/2006/relationships/slide" Target="slide119.xml"/><Relationship Id="rId4" Type="http://schemas.openxmlformats.org/officeDocument/2006/relationships/slide" Target="slide109.xml"/><Relationship Id="rId9" Type="http://schemas.openxmlformats.org/officeDocument/2006/relationships/slide" Target="slide117.xml"/><Relationship Id="rId14" Type="http://schemas.openxmlformats.org/officeDocument/2006/relationships/slide" Target="slide127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slide" Target="slide110.xml"/><Relationship Id="rId13" Type="http://schemas.openxmlformats.org/officeDocument/2006/relationships/slide" Target="slide119.xml"/><Relationship Id="rId18" Type="http://schemas.openxmlformats.org/officeDocument/2006/relationships/slide" Target="slide133.xml"/><Relationship Id="rId3" Type="http://schemas.openxmlformats.org/officeDocument/2006/relationships/package" Target="../embeddings/Microsoft_Word_Document67.docx"/><Relationship Id="rId7" Type="http://schemas.openxmlformats.org/officeDocument/2006/relationships/slide" Target="slide109.xml"/><Relationship Id="rId12" Type="http://schemas.openxmlformats.org/officeDocument/2006/relationships/slide" Target="slide117.xml"/><Relationship Id="rId17" Type="http://schemas.openxmlformats.org/officeDocument/2006/relationships/slide" Target="slide12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5.xml"/><Relationship Id="rId1" Type="http://schemas.openxmlformats.org/officeDocument/2006/relationships/vmlDrawing" Target="../drawings/vmlDrawing44.vml"/><Relationship Id="rId6" Type="http://schemas.openxmlformats.org/officeDocument/2006/relationships/slide" Target="slide108.xml"/><Relationship Id="rId11" Type="http://schemas.openxmlformats.org/officeDocument/2006/relationships/slide" Target="slide115.xml"/><Relationship Id="rId5" Type="http://schemas.openxmlformats.org/officeDocument/2006/relationships/slide" Target="slide106.xml"/><Relationship Id="rId15" Type="http://schemas.openxmlformats.org/officeDocument/2006/relationships/slide" Target="slide123.xml"/><Relationship Id="rId10" Type="http://schemas.openxmlformats.org/officeDocument/2006/relationships/slide" Target="slide113.xml"/><Relationship Id="rId4" Type="http://schemas.openxmlformats.org/officeDocument/2006/relationships/image" Target="../media/image107.emf"/><Relationship Id="rId9" Type="http://schemas.openxmlformats.org/officeDocument/2006/relationships/slide" Target="slide111.xml"/><Relationship Id="rId14" Type="http://schemas.openxmlformats.org/officeDocument/2006/relationships/slide" Target="slide121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13" Type="http://schemas.openxmlformats.org/officeDocument/2006/relationships/slide" Target="slide123.xml"/><Relationship Id="rId18" Type="http://schemas.openxmlformats.org/officeDocument/2006/relationships/image" Target="../media/image108.emf"/><Relationship Id="rId3" Type="http://schemas.openxmlformats.org/officeDocument/2006/relationships/slide" Target="slide106.xml"/><Relationship Id="rId7" Type="http://schemas.openxmlformats.org/officeDocument/2006/relationships/slide" Target="slide111.xml"/><Relationship Id="rId12" Type="http://schemas.openxmlformats.org/officeDocument/2006/relationships/slide" Target="slide121.xml"/><Relationship Id="rId17" Type="http://schemas.openxmlformats.org/officeDocument/2006/relationships/package" Target="../embeddings/Microsoft_Word_Document68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33.xml"/><Relationship Id="rId1" Type="http://schemas.openxmlformats.org/officeDocument/2006/relationships/vmlDrawing" Target="../drawings/vmlDrawing45.vml"/><Relationship Id="rId6" Type="http://schemas.openxmlformats.org/officeDocument/2006/relationships/slide" Target="slide110.xml"/><Relationship Id="rId11" Type="http://schemas.openxmlformats.org/officeDocument/2006/relationships/slide" Target="slide119.xml"/><Relationship Id="rId5" Type="http://schemas.openxmlformats.org/officeDocument/2006/relationships/slide" Target="slide109.xml"/><Relationship Id="rId15" Type="http://schemas.openxmlformats.org/officeDocument/2006/relationships/slide" Target="slide127.xml"/><Relationship Id="rId10" Type="http://schemas.openxmlformats.org/officeDocument/2006/relationships/slide" Target="slide117.xml"/><Relationship Id="rId19" Type="http://schemas.openxmlformats.org/officeDocument/2006/relationships/slide" Target="slide126.xml"/><Relationship Id="rId4" Type="http://schemas.openxmlformats.org/officeDocument/2006/relationships/slide" Target="slide108.xml"/><Relationship Id="rId9" Type="http://schemas.openxmlformats.org/officeDocument/2006/relationships/slide" Target="slide115.xml"/><Relationship Id="rId14" Type="http://schemas.openxmlformats.org/officeDocument/2006/relationships/slide" Target="slide125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slide" Target="slide115.xml"/><Relationship Id="rId13" Type="http://schemas.openxmlformats.org/officeDocument/2006/relationships/slide" Target="slide125.xml"/><Relationship Id="rId3" Type="http://schemas.openxmlformats.org/officeDocument/2006/relationships/slide" Target="slide108.xml"/><Relationship Id="rId7" Type="http://schemas.openxmlformats.org/officeDocument/2006/relationships/slide" Target="slide113.xml"/><Relationship Id="rId12" Type="http://schemas.openxmlformats.org/officeDocument/2006/relationships/slide" Target="slide123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1.xml"/><Relationship Id="rId11" Type="http://schemas.openxmlformats.org/officeDocument/2006/relationships/slide" Target="slide121.xml"/><Relationship Id="rId5" Type="http://schemas.openxmlformats.org/officeDocument/2006/relationships/slide" Target="slide110.xml"/><Relationship Id="rId15" Type="http://schemas.openxmlformats.org/officeDocument/2006/relationships/slide" Target="slide133.xml"/><Relationship Id="rId10" Type="http://schemas.openxmlformats.org/officeDocument/2006/relationships/slide" Target="slide119.xml"/><Relationship Id="rId4" Type="http://schemas.openxmlformats.org/officeDocument/2006/relationships/slide" Target="slide109.xml"/><Relationship Id="rId9" Type="http://schemas.openxmlformats.org/officeDocument/2006/relationships/slide" Target="slide117.xml"/><Relationship Id="rId14" Type="http://schemas.openxmlformats.org/officeDocument/2006/relationships/slide" Target="slide127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slide" Target="slide115.xml"/><Relationship Id="rId13" Type="http://schemas.openxmlformats.org/officeDocument/2006/relationships/slide" Target="slide125.xml"/><Relationship Id="rId3" Type="http://schemas.openxmlformats.org/officeDocument/2006/relationships/slide" Target="slide108.xml"/><Relationship Id="rId7" Type="http://schemas.openxmlformats.org/officeDocument/2006/relationships/slide" Target="slide113.xml"/><Relationship Id="rId12" Type="http://schemas.openxmlformats.org/officeDocument/2006/relationships/slide" Target="slide123.xml"/><Relationship Id="rId17" Type="http://schemas.openxmlformats.org/officeDocument/2006/relationships/slide" Target="slide128.xml"/><Relationship Id="rId2" Type="http://schemas.openxmlformats.org/officeDocument/2006/relationships/slide" Target="slide106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1.xml"/><Relationship Id="rId11" Type="http://schemas.openxmlformats.org/officeDocument/2006/relationships/slide" Target="slide121.xml"/><Relationship Id="rId5" Type="http://schemas.openxmlformats.org/officeDocument/2006/relationships/slide" Target="slide110.xml"/><Relationship Id="rId15" Type="http://schemas.openxmlformats.org/officeDocument/2006/relationships/slide" Target="slide133.xml"/><Relationship Id="rId10" Type="http://schemas.openxmlformats.org/officeDocument/2006/relationships/slide" Target="slide119.xml"/><Relationship Id="rId4" Type="http://schemas.openxmlformats.org/officeDocument/2006/relationships/slide" Target="slide109.xml"/><Relationship Id="rId9" Type="http://schemas.openxmlformats.org/officeDocument/2006/relationships/slide" Target="slide117.xml"/><Relationship Id="rId14" Type="http://schemas.openxmlformats.org/officeDocument/2006/relationships/slide" Target="slide127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slide" Target="slide110.xml"/><Relationship Id="rId13" Type="http://schemas.openxmlformats.org/officeDocument/2006/relationships/slide" Target="slide119.xml"/><Relationship Id="rId18" Type="http://schemas.openxmlformats.org/officeDocument/2006/relationships/slide" Target="slide133.xml"/><Relationship Id="rId3" Type="http://schemas.openxmlformats.org/officeDocument/2006/relationships/package" Target="../embeddings/Microsoft_Word_Document69.docx"/><Relationship Id="rId7" Type="http://schemas.openxmlformats.org/officeDocument/2006/relationships/slide" Target="slide109.xml"/><Relationship Id="rId12" Type="http://schemas.openxmlformats.org/officeDocument/2006/relationships/slide" Target="slide117.xml"/><Relationship Id="rId17" Type="http://schemas.openxmlformats.org/officeDocument/2006/relationships/slide" Target="slide12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5.xml"/><Relationship Id="rId1" Type="http://schemas.openxmlformats.org/officeDocument/2006/relationships/vmlDrawing" Target="../drawings/vmlDrawing46.vml"/><Relationship Id="rId6" Type="http://schemas.openxmlformats.org/officeDocument/2006/relationships/slide" Target="slide108.xml"/><Relationship Id="rId11" Type="http://schemas.openxmlformats.org/officeDocument/2006/relationships/slide" Target="slide115.xml"/><Relationship Id="rId5" Type="http://schemas.openxmlformats.org/officeDocument/2006/relationships/slide" Target="slide106.xml"/><Relationship Id="rId15" Type="http://schemas.openxmlformats.org/officeDocument/2006/relationships/slide" Target="slide123.xml"/><Relationship Id="rId10" Type="http://schemas.openxmlformats.org/officeDocument/2006/relationships/slide" Target="slide113.xml"/><Relationship Id="rId4" Type="http://schemas.openxmlformats.org/officeDocument/2006/relationships/image" Target="../media/image110.emf"/><Relationship Id="rId9" Type="http://schemas.openxmlformats.org/officeDocument/2006/relationships/slide" Target="slide111.xml"/><Relationship Id="rId14" Type="http://schemas.openxmlformats.org/officeDocument/2006/relationships/slide" Target="slide121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13.xml"/><Relationship Id="rId18" Type="http://schemas.openxmlformats.org/officeDocument/2006/relationships/slide" Target="slide123.xml"/><Relationship Id="rId3" Type="http://schemas.openxmlformats.org/officeDocument/2006/relationships/image" Target="file:///E:\&#26472;&#33829;\2016\&#19968;&#36718;\&#21270;&#23398;\HX236.TIF" TargetMode="External"/><Relationship Id="rId21" Type="http://schemas.openxmlformats.org/officeDocument/2006/relationships/slide" Target="slide133.xml"/><Relationship Id="rId7" Type="http://schemas.openxmlformats.org/officeDocument/2006/relationships/image" Target="file:///E:\&#26472;&#33829;\2016\&#19968;&#36718;\&#21270;&#23398;\HX237A.TIF" TargetMode="External"/><Relationship Id="rId12" Type="http://schemas.openxmlformats.org/officeDocument/2006/relationships/slide" Target="slide111.xml"/><Relationship Id="rId17" Type="http://schemas.openxmlformats.org/officeDocument/2006/relationships/slide" Target="slide121.xml"/><Relationship Id="rId2" Type="http://schemas.openxmlformats.org/officeDocument/2006/relationships/image" Target="../media/image111.png"/><Relationship Id="rId16" Type="http://schemas.openxmlformats.org/officeDocument/2006/relationships/slide" Target="slide119.xml"/><Relationship Id="rId20" Type="http://schemas.openxmlformats.org/officeDocument/2006/relationships/slide" Target="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slide" Target="slide110.xml"/><Relationship Id="rId5" Type="http://schemas.openxmlformats.org/officeDocument/2006/relationships/image" Target="file:///E:\&#26472;&#33829;\2016\&#19968;&#36718;\&#21270;&#23398;\HX237.TIF" TargetMode="External"/><Relationship Id="rId15" Type="http://schemas.openxmlformats.org/officeDocument/2006/relationships/slide" Target="slide117.xml"/><Relationship Id="rId10" Type="http://schemas.openxmlformats.org/officeDocument/2006/relationships/slide" Target="slide109.xml"/><Relationship Id="rId19" Type="http://schemas.openxmlformats.org/officeDocument/2006/relationships/slide" Target="slide125.xml"/><Relationship Id="rId4" Type="http://schemas.openxmlformats.org/officeDocument/2006/relationships/image" Target="../media/image112.png"/><Relationship Id="rId9" Type="http://schemas.openxmlformats.org/officeDocument/2006/relationships/slide" Target="slide108.xml"/><Relationship Id="rId14" Type="http://schemas.openxmlformats.org/officeDocument/2006/relationships/slide" Target="slide115.xml"/><Relationship Id="rId22" Type="http://schemas.openxmlformats.org/officeDocument/2006/relationships/slide" Target="slide13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4.xml"/><Relationship Id="rId7" Type="http://schemas.openxmlformats.org/officeDocument/2006/relationships/slide" Target="slide1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4" Type="http://schemas.openxmlformats.org/officeDocument/2006/relationships/slide" Target="slide15.xml"/><Relationship Id="rId9" Type="http://schemas.openxmlformats.org/officeDocument/2006/relationships/slide" Target="slide21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slide" Target="slide115.xml"/><Relationship Id="rId13" Type="http://schemas.openxmlformats.org/officeDocument/2006/relationships/slide" Target="slide125.xml"/><Relationship Id="rId3" Type="http://schemas.openxmlformats.org/officeDocument/2006/relationships/slide" Target="slide108.xml"/><Relationship Id="rId7" Type="http://schemas.openxmlformats.org/officeDocument/2006/relationships/slide" Target="slide113.xml"/><Relationship Id="rId12" Type="http://schemas.openxmlformats.org/officeDocument/2006/relationships/slide" Target="slide123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1.xml"/><Relationship Id="rId11" Type="http://schemas.openxmlformats.org/officeDocument/2006/relationships/slide" Target="slide121.xml"/><Relationship Id="rId5" Type="http://schemas.openxmlformats.org/officeDocument/2006/relationships/slide" Target="slide110.xml"/><Relationship Id="rId15" Type="http://schemas.openxmlformats.org/officeDocument/2006/relationships/slide" Target="slide133.xml"/><Relationship Id="rId10" Type="http://schemas.openxmlformats.org/officeDocument/2006/relationships/slide" Target="slide119.xml"/><Relationship Id="rId4" Type="http://schemas.openxmlformats.org/officeDocument/2006/relationships/slide" Target="slide109.xml"/><Relationship Id="rId9" Type="http://schemas.openxmlformats.org/officeDocument/2006/relationships/slide" Target="slide117.xml"/><Relationship Id="rId14" Type="http://schemas.openxmlformats.org/officeDocument/2006/relationships/slide" Target="slide127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slide" Target="slide115.xml"/><Relationship Id="rId13" Type="http://schemas.openxmlformats.org/officeDocument/2006/relationships/slide" Target="slide125.xml"/><Relationship Id="rId3" Type="http://schemas.openxmlformats.org/officeDocument/2006/relationships/slide" Target="slide108.xml"/><Relationship Id="rId7" Type="http://schemas.openxmlformats.org/officeDocument/2006/relationships/slide" Target="slide113.xml"/><Relationship Id="rId12" Type="http://schemas.openxmlformats.org/officeDocument/2006/relationships/slide" Target="slide123.xml"/><Relationship Id="rId2" Type="http://schemas.openxmlformats.org/officeDocument/2006/relationships/slide" Target="slide106.xml"/><Relationship Id="rId16" Type="http://schemas.openxmlformats.org/officeDocument/2006/relationships/slide" Target="slide13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1.xml"/><Relationship Id="rId11" Type="http://schemas.openxmlformats.org/officeDocument/2006/relationships/slide" Target="slide121.xml"/><Relationship Id="rId5" Type="http://schemas.openxmlformats.org/officeDocument/2006/relationships/slide" Target="slide110.xml"/><Relationship Id="rId15" Type="http://schemas.openxmlformats.org/officeDocument/2006/relationships/slide" Target="slide133.xml"/><Relationship Id="rId10" Type="http://schemas.openxmlformats.org/officeDocument/2006/relationships/slide" Target="slide119.xml"/><Relationship Id="rId4" Type="http://schemas.openxmlformats.org/officeDocument/2006/relationships/slide" Target="slide109.xml"/><Relationship Id="rId9" Type="http://schemas.openxmlformats.org/officeDocument/2006/relationships/slide" Target="slide117.xml"/><Relationship Id="rId14" Type="http://schemas.openxmlformats.org/officeDocument/2006/relationships/slide" Target="slide127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slide" Target="slide115.xml"/><Relationship Id="rId13" Type="http://schemas.openxmlformats.org/officeDocument/2006/relationships/slide" Target="slide125.xml"/><Relationship Id="rId3" Type="http://schemas.openxmlformats.org/officeDocument/2006/relationships/slide" Target="slide108.xml"/><Relationship Id="rId7" Type="http://schemas.openxmlformats.org/officeDocument/2006/relationships/slide" Target="slide113.xml"/><Relationship Id="rId12" Type="http://schemas.openxmlformats.org/officeDocument/2006/relationships/slide" Target="slide123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1.xml"/><Relationship Id="rId11" Type="http://schemas.openxmlformats.org/officeDocument/2006/relationships/slide" Target="slide121.xml"/><Relationship Id="rId5" Type="http://schemas.openxmlformats.org/officeDocument/2006/relationships/slide" Target="slide110.xml"/><Relationship Id="rId15" Type="http://schemas.openxmlformats.org/officeDocument/2006/relationships/slide" Target="slide133.xml"/><Relationship Id="rId10" Type="http://schemas.openxmlformats.org/officeDocument/2006/relationships/slide" Target="slide119.xml"/><Relationship Id="rId4" Type="http://schemas.openxmlformats.org/officeDocument/2006/relationships/slide" Target="slide109.xml"/><Relationship Id="rId9" Type="http://schemas.openxmlformats.org/officeDocument/2006/relationships/slide" Target="slide117.xml"/><Relationship Id="rId14" Type="http://schemas.openxmlformats.org/officeDocument/2006/relationships/slide" Target="slide127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13" Type="http://schemas.openxmlformats.org/officeDocument/2006/relationships/slide" Target="slide123.xml"/><Relationship Id="rId18" Type="http://schemas.openxmlformats.org/officeDocument/2006/relationships/image" Target="../media/image114.emf"/><Relationship Id="rId3" Type="http://schemas.openxmlformats.org/officeDocument/2006/relationships/slide" Target="slide106.xml"/><Relationship Id="rId7" Type="http://schemas.openxmlformats.org/officeDocument/2006/relationships/slide" Target="slide111.xml"/><Relationship Id="rId12" Type="http://schemas.openxmlformats.org/officeDocument/2006/relationships/slide" Target="slide121.xml"/><Relationship Id="rId17" Type="http://schemas.openxmlformats.org/officeDocument/2006/relationships/package" Target="../embeddings/Microsoft_Word_Document70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33.xml"/><Relationship Id="rId1" Type="http://schemas.openxmlformats.org/officeDocument/2006/relationships/vmlDrawing" Target="../drawings/vmlDrawing47.vml"/><Relationship Id="rId6" Type="http://schemas.openxmlformats.org/officeDocument/2006/relationships/slide" Target="slide110.xml"/><Relationship Id="rId11" Type="http://schemas.openxmlformats.org/officeDocument/2006/relationships/slide" Target="slide119.xml"/><Relationship Id="rId5" Type="http://schemas.openxmlformats.org/officeDocument/2006/relationships/slide" Target="slide109.xml"/><Relationship Id="rId15" Type="http://schemas.openxmlformats.org/officeDocument/2006/relationships/slide" Target="slide127.xml"/><Relationship Id="rId10" Type="http://schemas.openxmlformats.org/officeDocument/2006/relationships/slide" Target="slide117.xml"/><Relationship Id="rId19" Type="http://schemas.openxmlformats.org/officeDocument/2006/relationships/image" Target="../media/image115.png"/><Relationship Id="rId4" Type="http://schemas.openxmlformats.org/officeDocument/2006/relationships/slide" Target="slide108.xml"/><Relationship Id="rId9" Type="http://schemas.openxmlformats.org/officeDocument/2006/relationships/slide" Target="slide115.xml"/><Relationship Id="rId14" Type="http://schemas.openxmlformats.org/officeDocument/2006/relationships/slide" Target="slide125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slide" Target="slide115.xml"/><Relationship Id="rId13" Type="http://schemas.openxmlformats.org/officeDocument/2006/relationships/slide" Target="slide125.xml"/><Relationship Id="rId3" Type="http://schemas.openxmlformats.org/officeDocument/2006/relationships/slide" Target="slide108.xml"/><Relationship Id="rId7" Type="http://schemas.openxmlformats.org/officeDocument/2006/relationships/slide" Target="slide113.xml"/><Relationship Id="rId12" Type="http://schemas.openxmlformats.org/officeDocument/2006/relationships/slide" Target="slide123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1.xml"/><Relationship Id="rId11" Type="http://schemas.openxmlformats.org/officeDocument/2006/relationships/slide" Target="slide121.xml"/><Relationship Id="rId5" Type="http://schemas.openxmlformats.org/officeDocument/2006/relationships/slide" Target="slide110.xml"/><Relationship Id="rId15" Type="http://schemas.openxmlformats.org/officeDocument/2006/relationships/slide" Target="slide133.xml"/><Relationship Id="rId10" Type="http://schemas.openxmlformats.org/officeDocument/2006/relationships/slide" Target="slide119.xml"/><Relationship Id="rId4" Type="http://schemas.openxmlformats.org/officeDocument/2006/relationships/slide" Target="slide109.xml"/><Relationship Id="rId9" Type="http://schemas.openxmlformats.org/officeDocument/2006/relationships/slide" Target="slide117.xml"/><Relationship Id="rId14" Type="http://schemas.openxmlformats.org/officeDocument/2006/relationships/slide" Target="slide127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slide" Target="slide115.xml"/><Relationship Id="rId13" Type="http://schemas.openxmlformats.org/officeDocument/2006/relationships/slide" Target="slide125.xml"/><Relationship Id="rId3" Type="http://schemas.openxmlformats.org/officeDocument/2006/relationships/slide" Target="slide108.xml"/><Relationship Id="rId7" Type="http://schemas.openxmlformats.org/officeDocument/2006/relationships/slide" Target="slide113.xml"/><Relationship Id="rId12" Type="http://schemas.openxmlformats.org/officeDocument/2006/relationships/slide" Target="slide123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1.xml"/><Relationship Id="rId11" Type="http://schemas.openxmlformats.org/officeDocument/2006/relationships/slide" Target="slide121.xml"/><Relationship Id="rId5" Type="http://schemas.openxmlformats.org/officeDocument/2006/relationships/slide" Target="slide110.xml"/><Relationship Id="rId15" Type="http://schemas.openxmlformats.org/officeDocument/2006/relationships/slide" Target="slide133.xml"/><Relationship Id="rId10" Type="http://schemas.openxmlformats.org/officeDocument/2006/relationships/slide" Target="slide119.xml"/><Relationship Id="rId4" Type="http://schemas.openxmlformats.org/officeDocument/2006/relationships/slide" Target="slide109.xml"/><Relationship Id="rId9" Type="http://schemas.openxmlformats.org/officeDocument/2006/relationships/slide" Target="slide117.xml"/><Relationship Id="rId14" Type="http://schemas.openxmlformats.org/officeDocument/2006/relationships/slide" Target="slide12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slide" Target="slide115.xml"/><Relationship Id="rId13" Type="http://schemas.openxmlformats.org/officeDocument/2006/relationships/slide" Target="slide125.xml"/><Relationship Id="rId3" Type="http://schemas.openxmlformats.org/officeDocument/2006/relationships/slide" Target="slide108.xml"/><Relationship Id="rId7" Type="http://schemas.openxmlformats.org/officeDocument/2006/relationships/slide" Target="slide113.xml"/><Relationship Id="rId12" Type="http://schemas.openxmlformats.org/officeDocument/2006/relationships/slide" Target="slide123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1.xml"/><Relationship Id="rId11" Type="http://schemas.openxmlformats.org/officeDocument/2006/relationships/slide" Target="slide121.xml"/><Relationship Id="rId5" Type="http://schemas.openxmlformats.org/officeDocument/2006/relationships/slide" Target="slide110.xml"/><Relationship Id="rId15" Type="http://schemas.openxmlformats.org/officeDocument/2006/relationships/slide" Target="slide133.xml"/><Relationship Id="rId10" Type="http://schemas.openxmlformats.org/officeDocument/2006/relationships/slide" Target="slide119.xml"/><Relationship Id="rId4" Type="http://schemas.openxmlformats.org/officeDocument/2006/relationships/slide" Target="slide109.xml"/><Relationship Id="rId9" Type="http://schemas.openxmlformats.org/officeDocument/2006/relationships/slide" Target="slide117.xml"/><Relationship Id="rId14" Type="http://schemas.openxmlformats.org/officeDocument/2006/relationships/slide" Target="slide127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slide" Target="slide115.xml"/><Relationship Id="rId13" Type="http://schemas.openxmlformats.org/officeDocument/2006/relationships/slide" Target="slide125.xml"/><Relationship Id="rId3" Type="http://schemas.openxmlformats.org/officeDocument/2006/relationships/slide" Target="slide108.xml"/><Relationship Id="rId7" Type="http://schemas.openxmlformats.org/officeDocument/2006/relationships/slide" Target="slide113.xml"/><Relationship Id="rId12" Type="http://schemas.openxmlformats.org/officeDocument/2006/relationships/slide" Target="slide123.xml"/><Relationship Id="rId2" Type="http://schemas.openxmlformats.org/officeDocument/2006/relationships/slide" Target="slide106.xml"/><Relationship Id="rId16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1.xml"/><Relationship Id="rId11" Type="http://schemas.openxmlformats.org/officeDocument/2006/relationships/slide" Target="slide121.xml"/><Relationship Id="rId5" Type="http://schemas.openxmlformats.org/officeDocument/2006/relationships/slide" Target="slide110.xml"/><Relationship Id="rId15" Type="http://schemas.openxmlformats.org/officeDocument/2006/relationships/slide" Target="slide133.xml"/><Relationship Id="rId10" Type="http://schemas.openxmlformats.org/officeDocument/2006/relationships/slide" Target="slide119.xml"/><Relationship Id="rId4" Type="http://schemas.openxmlformats.org/officeDocument/2006/relationships/slide" Target="slide109.xml"/><Relationship Id="rId9" Type="http://schemas.openxmlformats.org/officeDocument/2006/relationships/slide" Target="slide117.xml"/><Relationship Id="rId14" Type="http://schemas.openxmlformats.org/officeDocument/2006/relationships/slide" Target="slide12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5.xml"/><Relationship Id="rId7" Type="http://schemas.openxmlformats.org/officeDocument/2006/relationships/slide" Target="slide20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9.xml"/><Relationship Id="rId5" Type="http://schemas.openxmlformats.org/officeDocument/2006/relationships/slide" Target="slide18.xml"/><Relationship Id="rId4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5.xml"/><Relationship Id="rId7" Type="http://schemas.openxmlformats.org/officeDocument/2006/relationships/slide" Target="slide20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18.xml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5.xml"/><Relationship Id="rId7" Type="http://schemas.openxmlformats.org/officeDocument/2006/relationships/slide" Target="slide20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18.xml"/><Relationship Id="rId4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package" Target="../embeddings/Microsoft_Word_Document8.docx"/><Relationship Id="rId7" Type="http://schemas.openxmlformats.org/officeDocument/2006/relationships/slide" Target="slide16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6" Type="http://schemas.openxmlformats.org/officeDocument/2006/relationships/slide" Target="slide15.xml"/><Relationship Id="rId11" Type="http://schemas.openxmlformats.org/officeDocument/2006/relationships/slide" Target="slide21.xml"/><Relationship Id="rId5" Type="http://schemas.openxmlformats.org/officeDocument/2006/relationships/slide" Target="slide14.xml"/><Relationship Id="rId10" Type="http://schemas.openxmlformats.org/officeDocument/2006/relationships/slide" Target="slide20.xml"/><Relationship Id="rId4" Type="http://schemas.openxmlformats.org/officeDocument/2006/relationships/image" Target="../media/image14.emf"/><Relationship Id="rId9" Type="http://schemas.openxmlformats.org/officeDocument/2006/relationships/slide" Target="slide1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21.xml"/><Relationship Id="rId3" Type="http://schemas.openxmlformats.org/officeDocument/2006/relationships/package" Target="../embeddings/Microsoft_Word_Document9.docx"/><Relationship Id="rId7" Type="http://schemas.openxmlformats.org/officeDocument/2006/relationships/slide" Target="slide14.xml"/><Relationship Id="rId12" Type="http://schemas.openxmlformats.org/officeDocument/2006/relationships/slide" Target="slide20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emf"/><Relationship Id="rId11" Type="http://schemas.openxmlformats.org/officeDocument/2006/relationships/slide" Target="slide19.xml"/><Relationship Id="rId5" Type="http://schemas.openxmlformats.org/officeDocument/2006/relationships/package" Target="../embeddings/Microsoft_Word_Document10.docx"/><Relationship Id="rId10" Type="http://schemas.openxmlformats.org/officeDocument/2006/relationships/slide" Target="slide18.xml"/><Relationship Id="rId4" Type="http://schemas.openxmlformats.org/officeDocument/2006/relationships/image" Target="../media/image15.emf"/><Relationship Id="rId9" Type="http://schemas.openxmlformats.org/officeDocument/2006/relationships/slide" Target="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4.xml"/><Relationship Id="rId7" Type="http://schemas.openxmlformats.org/officeDocument/2006/relationships/slide" Target="slide1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4" Type="http://schemas.openxmlformats.org/officeDocument/2006/relationships/slide" Target="slide15.xml"/><Relationship Id="rId9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package" Target="../embeddings/Microsoft_Word_Document11.docx"/><Relationship Id="rId7" Type="http://schemas.openxmlformats.org/officeDocument/2006/relationships/slide" Target="slide16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.vml"/><Relationship Id="rId6" Type="http://schemas.openxmlformats.org/officeDocument/2006/relationships/slide" Target="slide15.xml"/><Relationship Id="rId11" Type="http://schemas.openxmlformats.org/officeDocument/2006/relationships/slide" Target="slide21.xml"/><Relationship Id="rId5" Type="http://schemas.openxmlformats.org/officeDocument/2006/relationships/slide" Target="slide14.xml"/><Relationship Id="rId10" Type="http://schemas.openxmlformats.org/officeDocument/2006/relationships/slide" Target="slide20.xml"/><Relationship Id="rId4" Type="http://schemas.openxmlformats.org/officeDocument/2006/relationships/image" Target="../media/image18.emf"/><Relationship Id="rId9" Type="http://schemas.openxmlformats.org/officeDocument/2006/relationships/slide" Target="slide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5.xml"/><Relationship Id="rId7" Type="http://schemas.openxmlformats.org/officeDocument/2006/relationships/slide" Target="slide20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18.xml"/><Relationship Id="rId4" Type="http://schemas.openxmlformats.org/officeDocument/2006/relationships/slide" Target="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Word_Document14.docx"/><Relationship Id="rId4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3" Type="http://schemas.openxmlformats.org/officeDocument/2006/relationships/slide" Target="slide4.xml"/><Relationship Id="rId7" Type="http://schemas.openxmlformats.org/officeDocument/2006/relationships/slide" Target="slide10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88.xml"/><Relationship Id="rId5" Type="http://schemas.openxmlformats.org/officeDocument/2006/relationships/slide" Target="slide48.xml"/><Relationship Id="rId4" Type="http://schemas.openxmlformats.org/officeDocument/2006/relationships/slide" Target="slide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40.xml"/><Relationship Id="rId3" Type="http://schemas.openxmlformats.org/officeDocument/2006/relationships/package" Target="../embeddings/Microsoft_Word_Document16.docx"/><Relationship Id="rId7" Type="http://schemas.openxmlformats.org/officeDocument/2006/relationships/slide" Target="slide31.xml"/><Relationship Id="rId12" Type="http://schemas.openxmlformats.org/officeDocument/2006/relationships/slide" Target="slide39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7.emf"/><Relationship Id="rId11" Type="http://schemas.openxmlformats.org/officeDocument/2006/relationships/slide" Target="slide35.xml"/><Relationship Id="rId5" Type="http://schemas.openxmlformats.org/officeDocument/2006/relationships/package" Target="../embeddings/Microsoft_Word_Document17.docx"/><Relationship Id="rId10" Type="http://schemas.openxmlformats.org/officeDocument/2006/relationships/slide" Target="slide34.xml"/><Relationship Id="rId4" Type="http://schemas.openxmlformats.org/officeDocument/2006/relationships/image" Target="../media/image26.emf"/><Relationship Id="rId9" Type="http://schemas.openxmlformats.org/officeDocument/2006/relationships/slide" Target="slide3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package" Target="../embeddings/Microsoft_Word_Document18.docx"/><Relationship Id="rId7" Type="http://schemas.openxmlformats.org/officeDocument/2006/relationships/package" Target="../embeddings/Microsoft_Word_Document2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9.emf"/><Relationship Id="rId5" Type="http://schemas.openxmlformats.org/officeDocument/2006/relationships/package" Target="../embeddings/Microsoft_Word_Document19.docx"/><Relationship Id="rId4" Type="http://schemas.openxmlformats.org/officeDocument/2006/relationships/image" Target="../media/image28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package" Target="../embeddings/Microsoft_Word_Document21.docx"/><Relationship Id="rId7" Type="http://schemas.openxmlformats.org/officeDocument/2006/relationships/slide" Target="slide3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3.vml"/><Relationship Id="rId6" Type="http://schemas.openxmlformats.org/officeDocument/2006/relationships/slide" Target="slide32.xml"/><Relationship Id="rId11" Type="http://schemas.openxmlformats.org/officeDocument/2006/relationships/slide" Target="slide40.xml"/><Relationship Id="rId5" Type="http://schemas.openxmlformats.org/officeDocument/2006/relationships/slide" Target="slide31.xml"/><Relationship Id="rId10" Type="http://schemas.openxmlformats.org/officeDocument/2006/relationships/slide" Target="slide39.xml"/><Relationship Id="rId4" Type="http://schemas.openxmlformats.org/officeDocument/2006/relationships/image" Target="../media/image31.emf"/><Relationship Id="rId9" Type="http://schemas.openxmlformats.org/officeDocument/2006/relationships/slide" Target="slide3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slide" Target="slide33.xml"/><Relationship Id="rId3" Type="http://schemas.openxmlformats.org/officeDocument/2006/relationships/package" Target="../embeddings/Microsoft_Word_Document22.docx"/><Relationship Id="rId7" Type="http://schemas.openxmlformats.org/officeDocument/2006/relationships/package" Target="../embeddings/Microsoft_Word_Document24.docx"/><Relationship Id="rId12" Type="http://schemas.openxmlformats.org/officeDocument/2006/relationships/slide" Target="slide32.xml"/><Relationship Id="rId17" Type="http://schemas.openxmlformats.org/officeDocument/2006/relationships/slide" Target="slide40.xml"/><Relationship Id="rId2" Type="http://schemas.openxmlformats.org/officeDocument/2006/relationships/slideLayout" Target="../slideLayouts/slideLayout15.xml"/><Relationship Id="rId16" Type="http://schemas.openxmlformats.org/officeDocument/2006/relationships/slide" Target="slide39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3.emf"/><Relationship Id="rId11" Type="http://schemas.openxmlformats.org/officeDocument/2006/relationships/slide" Target="slide31.xml"/><Relationship Id="rId5" Type="http://schemas.openxmlformats.org/officeDocument/2006/relationships/package" Target="../embeddings/Microsoft_Word_Document23.docx"/><Relationship Id="rId15" Type="http://schemas.openxmlformats.org/officeDocument/2006/relationships/slide" Target="slide35.xml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package" Target="../embeddings/Microsoft_Word_Document25.docx"/><Relationship Id="rId14" Type="http://schemas.openxmlformats.org/officeDocument/2006/relationships/slide" Target="slide3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package" Target="../embeddings/Microsoft_Word_Document26.docx"/><Relationship Id="rId7" Type="http://schemas.openxmlformats.org/officeDocument/2006/relationships/slide" Target="slide3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5.vml"/><Relationship Id="rId6" Type="http://schemas.openxmlformats.org/officeDocument/2006/relationships/slide" Target="slide32.xml"/><Relationship Id="rId11" Type="http://schemas.openxmlformats.org/officeDocument/2006/relationships/slide" Target="slide40.xml"/><Relationship Id="rId5" Type="http://schemas.openxmlformats.org/officeDocument/2006/relationships/slide" Target="slide31.xml"/><Relationship Id="rId10" Type="http://schemas.openxmlformats.org/officeDocument/2006/relationships/slide" Target="slide39.xml"/><Relationship Id="rId4" Type="http://schemas.openxmlformats.org/officeDocument/2006/relationships/image" Target="../media/image36.emf"/><Relationship Id="rId9" Type="http://schemas.openxmlformats.org/officeDocument/2006/relationships/slide" Target="slid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27.docx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slide" Target="slide31.xml"/><Relationship Id="rId7" Type="http://schemas.openxmlformats.org/officeDocument/2006/relationships/slide" Target="slide35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34.xml"/><Relationship Id="rId5" Type="http://schemas.openxmlformats.org/officeDocument/2006/relationships/slide" Target="slide33.xml"/><Relationship Id="rId4" Type="http://schemas.openxmlformats.org/officeDocument/2006/relationships/slide" Target="slide32.xml"/><Relationship Id="rId9" Type="http://schemas.openxmlformats.org/officeDocument/2006/relationships/slide" Target="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Relationship Id="rId9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4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42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notesSlide" Target="../notesSlides/notesSlide3.xml"/><Relationship Id="rId7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package" Target="../embeddings/Microsoft_Word_Document1.docx"/><Relationship Id="rId10" Type="http://schemas.openxmlformats.org/officeDocument/2006/relationships/image" Target="../media/image7.emf"/><Relationship Id="rId4" Type="http://schemas.openxmlformats.org/officeDocument/2006/relationships/image" Target="../media/image8.png"/><Relationship Id="rId9" Type="http://schemas.openxmlformats.org/officeDocument/2006/relationships/package" Target="../embeddings/Microsoft_Word_Document3.doc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9.vml"/><Relationship Id="rId6" Type="http://schemas.openxmlformats.org/officeDocument/2006/relationships/package" Target="../embeddings/Microsoft_Word_Document31.docx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30.doc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2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8.emf"/><Relationship Id="rId5" Type="http://schemas.openxmlformats.org/officeDocument/2006/relationships/package" Target="../embeddings/Microsoft_Word_Document33.docx"/><Relationship Id="rId4" Type="http://schemas.openxmlformats.org/officeDocument/2006/relationships/image" Target="../media/image47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3.png"/><Relationship Id="rId5" Type="http://schemas.openxmlformats.org/officeDocument/2006/relationships/image" Target="../media/image51.emf"/><Relationship Id="rId4" Type="http://schemas.openxmlformats.org/officeDocument/2006/relationships/package" Target="../embeddings/Microsoft_Word_Document34.docx"/><Relationship Id="rId9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57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6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58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slide" Target="slide58.xml"/><Relationship Id="rId7" Type="http://schemas.openxmlformats.org/officeDocument/2006/relationships/slide" Target="slide66.xml"/><Relationship Id="rId2" Type="http://schemas.openxmlformats.org/officeDocument/2006/relationships/slide" Target="slide57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62.xml"/><Relationship Id="rId5" Type="http://schemas.openxmlformats.org/officeDocument/2006/relationships/slide" Target="slide61.xml"/><Relationship Id="rId4" Type="http://schemas.openxmlformats.org/officeDocument/2006/relationships/slide" Target="slide5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package" Target="../embeddings/Microsoft_Word_Document37.docx"/><Relationship Id="rId7" Type="http://schemas.openxmlformats.org/officeDocument/2006/relationships/slide" Target="slide59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4.vml"/><Relationship Id="rId6" Type="http://schemas.openxmlformats.org/officeDocument/2006/relationships/slide" Target="slide58.xml"/><Relationship Id="rId11" Type="http://schemas.openxmlformats.org/officeDocument/2006/relationships/slide" Target="slide68.xml"/><Relationship Id="rId5" Type="http://schemas.openxmlformats.org/officeDocument/2006/relationships/slide" Target="slide57.xml"/><Relationship Id="rId10" Type="http://schemas.openxmlformats.org/officeDocument/2006/relationships/slide" Target="slide66.xml"/><Relationship Id="rId4" Type="http://schemas.openxmlformats.org/officeDocument/2006/relationships/image" Target="../media/image59.emf"/><Relationship Id="rId9" Type="http://schemas.openxmlformats.org/officeDocument/2006/relationships/slide" Target="slide6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package" Target="../embeddings/Microsoft_Word_Document38.docx"/><Relationship Id="rId7" Type="http://schemas.openxmlformats.org/officeDocument/2006/relationships/slide" Target="slide59.xml"/><Relationship Id="rId12" Type="http://schemas.openxmlformats.org/officeDocument/2006/relationships/slide" Target="slide60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5.vml"/><Relationship Id="rId6" Type="http://schemas.openxmlformats.org/officeDocument/2006/relationships/slide" Target="slide58.xml"/><Relationship Id="rId11" Type="http://schemas.openxmlformats.org/officeDocument/2006/relationships/slide" Target="slide68.xml"/><Relationship Id="rId5" Type="http://schemas.openxmlformats.org/officeDocument/2006/relationships/slide" Target="slide57.xml"/><Relationship Id="rId10" Type="http://schemas.openxmlformats.org/officeDocument/2006/relationships/slide" Target="slide66.xml"/><Relationship Id="rId4" Type="http://schemas.openxmlformats.org/officeDocument/2006/relationships/image" Target="../media/image60.emf"/><Relationship Id="rId9" Type="http://schemas.openxmlformats.org/officeDocument/2006/relationships/slide" Target="slide6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3" Type="http://schemas.openxmlformats.org/officeDocument/2006/relationships/slide" Target="slide57.xml"/><Relationship Id="rId7" Type="http://schemas.openxmlformats.org/officeDocument/2006/relationships/slide" Target="slide62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6.vml"/><Relationship Id="rId6" Type="http://schemas.openxmlformats.org/officeDocument/2006/relationships/slide" Target="slide61.xml"/><Relationship Id="rId11" Type="http://schemas.openxmlformats.org/officeDocument/2006/relationships/image" Target="../media/image61.emf"/><Relationship Id="rId5" Type="http://schemas.openxmlformats.org/officeDocument/2006/relationships/slide" Target="slide59.xml"/><Relationship Id="rId10" Type="http://schemas.openxmlformats.org/officeDocument/2006/relationships/package" Target="../embeddings/Microsoft_Word_Document39.docx"/><Relationship Id="rId4" Type="http://schemas.openxmlformats.org/officeDocument/2006/relationships/slide" Target="slide58.xml"/><Relationship Id="rId9" Type="http://schemas.openxmlformats.org/officeDocument/2006/relationships/slide" Target="slide68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slide" Target="slide58.xml"/><Relationship Id="rId7" Type="http://schemas.openxmlformats.org/officeDocument/2006/relationships/slide" Target="slide66.xml"/><Relationship Id="rId2" Type="http://schemas.openxmlformats.org/officeDocument/2006/relationships/slide" Target="slide5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2.xml"/><Relationship Id="rId5" Type="http://schemas.openxmlformats.org/officeDocument/2006/relationships/slide" Target="slide61.xml"/><Relationship Id="rId4" Type="http://schemas.openxmlformats.org/officeDocument/2006/relationships/slide" Target="slide5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3" Type="http://schemas.openxmlformats.org/officeDocument/2006/relationships/slide" Target="slide57.xml"/><Relationship Id="rId7" Type="http://schemas.openxmlformats.org/officeDocument/2006/relationships/slide" Target="slide62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1.xml"/><Relationship Id="rId5" Type="http://schemas.openxmlformats.org/officeDocument/2006/relationships/slide" Target="slide59.xml"/><Relationship Id="rId4" Type="http://schemas.openxmlformats.org/officeDocument/2006/relationships/slide" Target="slide58.xml"/><Relationship Id="rId9" Type="http://schemas.openxmlformats.org/officeDocument/2006/relationships/slide" Target="slide6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slide" Target="slide58.xml"/><Relationship Id="rId7" Type="http://schemas.openxmlformats.org/officeDocument/2006/relationships/slide" Target="slide66.xml"/><Relationship Id="rId2" Type="http://schemas.openxmlformats.org/officeDocument/2006/relationships/slide" Target="slide5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2.xml"/><Relationship Id="rId5" Type="http://schemas.openxmlformats.org/officeDocument/2006/relationships/slide" Target="slide61.xml"/><Relationship Id="rId4" Type="http://schemas.openxmlformats.org/officeDocument/2006/relationships/slide" Target="slide59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slide" Target="slide58.xml"/><Relationship Id="rId7" Type="http://schemas.openxmlformats.org/officeDocument/2006/relationships/slide" Target="slide66.xml"/><Relationship Id="rId2" Type="http://schemas.openxmlformats.org/officeDocument/2006/relationships/slide" Target="slide5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2.xml"/><Relationship Id="rId5" Type="http://schemas.openxmlformats.org/officeDocument/2006/relationships/slide" Target="slide61.xml"/><Relationship Id="rId4" Type="http://schemas.openxmlformats.org/officeDocument/2006/relationships/slide" Target="slide59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slide" Target="slide58.xml"/><Relationship Id="rId7" Type="http://schemas.openxmlformats.org/officeDocument/2006/relationships/slide" Target="slide66.xml"/><Relationship Id="rId2" Type="http://schemas.openxmlformats.org/officeDocument/2006/relationships/slide" Target="slide5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2.xml"/><Relationship Id="rId5" Type="http://schemas.openxmlformats.org/officeDocument/2006/relationships/slide" Target="slide61.xml"/><Relationship Id="rId4" Type="http://schemas.openxmlformats.org/officeDocument/2006/relationships/slide" Target="slide5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3" Type="http://schemas.openxmlformats.org/officeDocument/2006/relationships/slide" Target="slide57.xml"/><Relationship Id="rId7" Type="http://schemas.openxmlformats.org/officeDocument/2006/relationships/slide" Target="slide62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1.xml"/><Relationship Id="rId5" Type="http://schemas.openxmlformats.org/officeDocument/2006/relationships/slide" Target="slide59.xml"/><Relationship Id="rId10" Type="http://schemas.openxmlformats.org/officeDocument/2006/relationships/slide" Target="slide67.xml"/><Relationship Id="rId4" Type="http://schemas.openxmlformats.org/officeDocument/2006/relationships/slide" Target="slide58.xml"/><Relationship Id="rId9" Type="http://schemas.openxmlformats.org/officeDocument/2006/relationships/slide" Target="slide68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slide" Target="slide59.xml"/><Relationship Id="rId3" Type="http://schemas.openxmlformats.org/officeDocument/2006/relationships/package" Target="../embeddings/Microsoft_Word_Document40.docx"/><Relationship Id="rId7" Type="http://schemas.openxmlformats.org/officeDocument/2006/relationships/package" Target="../embeddings/Microsoft_Word_Document42.docx"/><Relationship Id="rId12" Type="http://schemas.openxmlformats.org/officeDocument/2006/relationships/slide" Target="slide58.xml"/><Relationship Id="rId17" Type="http://schemas.openxmlformats.org/officeDocument/2006/relationships/slide" Target="slide68.xml"/><Relationship Id="rId2" Type="http://schemas.openxmlformats.org/officeDocument/2006/relationships/slideLayout" Target="../slideLayouts/slideLayout15.xml"/><Relationship Id="rId16" Type="http://schemas.openxmlformats.org/officeDocument/2006/relationships/slide" Target="slide66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65.emf"/><Relationship Id="rId11" Type="http://schemas.openxmlformats.org/officeDocument/2006/relationships/slide" Target="slide57.xml"/><Relationship Id="rId5" Type="http://schemas.openxmlformats.org/officeDocument/2006/relationships/package" Target="../embeddings/Microsoft_Word_Document41.docx"/><Relationship Id="rId15" Type="http://schemas.openxmlformats.org/officeDocument/2006/relationships/slide" Target="slide62.xml"/><Relationship Id="rId10" Type="http://schemas.openxmlformats.org/officeDocument/2006/relationships/image" Target="../media/image67.emf"/><Relationship Id="rId4" Type="http://schemas.openxmlformats.org/officeDocument/2006/relationships/image" Target="../media/image64.emf"/><Relationship Id="rId9" Type="http://schemas.openxmlformats.org/officeDocument/2006/relationships/package" Target="../embeddings/Microsoft_Word_Document43.docx"/><Relationship Id="rId14" Type="http://schemas.openxmlformats.org/officeDocument/2006/relationships/slide" Target="slide6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slide" Target="slide58.xml"/><Relationship Id="rId7" Type="http://schemas.openxmlformats.org/officeDocument/2006/relationships/slide" Target="slide66.xml"/><Relationship Id="rId2" Type="http://schemas.openxmlformats.org/officeDocument/2006/relationships/slide" Target="slide5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2.xml"/><Relationship Id="rId5" Type="http://schemas.openxmlformats.org/officeDocument/2006/relationships/slide" Target="slide61.xml"/><Relationship Id="rId4" Type="http://schemas.openxmlformats.org/officeDocument/2006/relationships/slide" Target="slide5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3" Type="http://schemas.openxmlformats.org/officeDocument/2006/relationships/slide" Target="slide57.xml"/><Relationship Id="rId7" Type="http://schemas.openxmlformats.org/officeDocument/2006/relationships/slide" Target="slide62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1.xml"/><Relationship Id="rId5" Type="http://schemas.openxmlformats.org/officeDocument/2006/relationships/slide" Target="slide59.xml"/><Relationship Id="rId4" Type="http://schemas.openxmlformats.org/officeDocument/2006/relationships/slide" Target="slide58.xml"/><Relationship Id="rId9" Type="http://schemas.openxmlformats.org/officeDocument/2006/relationships/slide" Target="slide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slide" Target="slide58.xml"/><Relationship Id="rId7" Type="http://schemas.openxmlformats.org/officeDocument/2006/relationships/slide" Target="slide66.xml"/><Relationship Id="rId2" Type="http://schemas.openxmlformats.org/officeDocument/2006/relationships/slide" Target="slide5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2.xml"/><Relationship Id="rId5" Type="http://schemas.openxmlformats.org/officeDocument/2006/relationships/slide" Target="slide61.xml"/><Relationship Id="rId4" Type="http://schemas.openxmlformats.org/officeDocument/2006/relationships/slide" Target="slide5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3" Type="http://schemas.openxmlformats.org/officeDocument/2006/relationships/slide" Target="slide57.xml"/><Relationship Id="rId7" Type="http://schemas.openxmlformats.org/officeDocument/2006/relationships/slide" Target="slide62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1.xml"/><Relationship Id="rId5" Type="http://schemas.openxmlformats.org/officeDocument/2006/relationships/slide" Target="slide59.xml"/><Relationship Id="rId4" Type="http://schemas.openxmlformats.org/officeDocument/2006/relationships/slide" Target="slide58.xml"/><Relationship Id="rId9" Type="http://schemas.openxmlformats.org/officeDocument/2006/relationships/slide" Target="slide6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72.png"/><Relationship Id="rId4" Type="http://schemas.openxmlformats.org/officeDocument/2006/relationships/image" Target="../media/image71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9.vml"/><Relationship Id="rId6" Type="http://schemas.openxmlformats.org/officeDocument/2006/relationships/slide" Target="slide3.xml"/><Relationship Id="rId5" Type="http://schemas.openxmlformats.org/officeDocument/2006/relationships/image" Target="../media/image72.png"/><Relationship Id="rId4" Type="http://schemas.openxmlformats.org/officeDocument/2006/relationships/image" Target="../media/image73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78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Relationship Id="rId5" Type="http://schemas.openxmlformats.org/officeDocument/2006/relationships/slide" Target="slide83.xml"/><Relationship Id="rId4" Type="http://schemas.openxmlformats.org/officeDocument/2006/relationships/slide" Target="slide8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slide" Target="slide78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8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3" Type="http://schemas.openxmlformats.org/officeDocument/2006/relationships/package" Target="../embeddings/Microsoft_Word_Document46.docx"/><Relationship Id="rId7" Type="http://schemas.openxmlformats.org/officeDocument/2006/relationships/slide" Target="slide8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0.vml"/><Relationship Id="rId6" Type="http://schemas.openxmlformats.org/officeDocument/2006/relationships/slide" Target="slide80.xml"/><Relationship Id="rId5" Type="http://schemas.openxmlformats.org/officeDocument/2006/relationships/slide" Target="slide78.xml"/><Relationship Id="rId4" Type="http://schemas.openxmlformats.org/officeDocument/2006/relationships/image" Target="../media/image76.e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80.xml"/><Relationship Id="rId3" Type="http://schemas.openxmlformats.org/officeDocument/2006/relationships/package" Target="../embeddings/Microsoft_Word_Document47.docx"/><Relationship Id="rId7" Type="http://schemas.openxmlformats.org/officeDocument/2006/relationships/slide" Target="slide78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78.emf"/><Relationship Id="rId5" Type="http://schemas.openxmlformats.org/officeDocument/2006/relationships/package" Target="../embeddings/Microsoft_Word_Document48.docx"/><Relationship Id="rId4" Type="http://schemas.openxmlformats.org/officeDocument/2006/relationships/image" Target="../media/image77.emf"/><Relationship Id="rId9" Type="http://schemas.openxmlformats.org/officeDocument/2006/relationships/slide" Target="slide8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package" Target="../embeddings/Microsoft_Word_Document49.docx"/><Relationship Id="rId7" Type="http://schemas.openxmlformats.org/officeDocument/2006/relationships/package" Target="../embeddings/Microsoft_Word_Document51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80.emf"/><Relationship Id="rId11" Type="http://schemas.openxmlformats.org/officeDocument/2006/relationships/slide" Target="slide83.xml"/><Relationship Id="rId5" Type="http://schemas.openxmlformats.org/officeDocument/2006/relationships/package" Target="../embeddings/Microsoft_Word_Document50.docx"/><Relationship Id="rId10" Type="http://schemas.openxmlformats.org/officeDocument/2006/relationships/slide" Target="slide80.xml"/><Relationship Id="rId4" Type="http://schemas.openxmlformats.org/officeDocument/2006/relationships/image" Target="../media/image79.emf"/><Relationship Id="rId9" Type="http://schemas.openxmlformats.org/officeDocument/2006/relationships/slide" Target="slide7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83.xml"/><Relationship Id="rId5" Type="http://schemas.openxmlformats.org/officeDocument/2006/relationships/slide" Target="slide80.xml"/><Relationship Id="rId4" Type="http://schemas.openxmlformats.org/officeDocument/2006/relationships/slide" Target="slide7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slide" Target="slide78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83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package" Target="../embeddings/Microsoft_Word_Document52.docx"/><Relationship Id="rId7" Type="http://schemas.openxmlformats.org/officeDocument/2006/relationships/package" Target="../embeddings/Microsoft_Word_Document5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85.emf"/><Relationship Id="rId11" Type="http://schemas.openxmlformats.org/officeDocument/2006/relationships/slide" Target="slide83.xml"/><Relationship Id="rId5" Type="http://schemas.openxmlformats.org/officeDocument/2006/relationships/package" Target="../embeddings/Microsoft_Word_Document53.docx"/><Relationship Id="rId10" Type="http://schemas.openxmlformats.org/officeDocument/2006/relationships/slide" Target="slide80.xml"/><Relationship Id="rId4" Type="http://schemas.openxmlformats.org/officeDocument/2006/relationships/image" Target="../media/image84.emf"/><Relationship Id="rId9" Type="http://schemas.openxmlformats.org/officeDocument/2006/relationships/slide" Target="slide7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4.vml"/><Relationship Id="rId5" Type="http://schemas.openxmlformats.org/officeDocument/2006/relationships/slide" Target="slide3.xml"/><Relationship Id="rId4" Type="http://schemas.openxmlformats.org/officeDocument/2006/relationships/image" Target="../media/image87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7" Type="http://schemas.openxmlformats.org/officeDocument/2006/relationships/slide" Target="slide100.xml"/><Relationship Id="rId2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7.xml"/><Relationship Id="rId5" Type="http://schemas.openxmlformats.org/officeDocument/2006/relationships/slide" Target="slide94.xml"/><Relationship Id="rId4" Type="http://schemas.openxmlformats.org/officeDocument/2006/relationships/slide" Target="slide9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91.xml"/><Relationship Id="rId3" Type="http://schemas.openxmlformats.org/officeDocument/2006/relationships/slide" Target="slide90.xml"/><Relationship Id="rId7" Type="http://schemas.openxmlformats.org/officeDocument/2006/relationships/slide" Target="slide100.xml"/><Relationship Id="rId2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7.xml"/><Relationship Id="rId5" Type="http://schemas.openxmlformats.org/officeDocument/2006/relationships/slide" Target="slide94.xml"/><Relationship Id="rId4" Type="http://schemas.openxmlformats.org/officeDocument/2006/relationships/slide" Target="slide9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90.xml"/><Relationship Id="rId13" Type="http://schemas.openxmlformats.org/officeDocument/2006/relationships/package" Target="../embeddings/Microsoft_Word_Document58.docx"/><Relationship Id="rId3" Type="http://schemas.openxmlformats.org/officeDocument/2006/relationships/package" Target="../embeddings/Microsoft_Word_Document56.docx"/><Relationship Id="rId7" Type="http://schemas.openxmlformats.org/officeDocument/2006/relationships/slide" Target="slide89.xml"/><Relationship Id="rId12" Type="http://schemas.openxmlformats.org/officeDocument/2006/relationships/slide" Target="slide10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89.emf"/><Relationship Id="rId11" Type="http://schemas.openxmlformats.org/officeDocument/2006/relationships/slide" Target="slide97.xml"/><Relationship Id="rId5" Type="http://schemas.openxmlformats.org/officeDocument/2006/relationships/package" Target="../embeddings/Microsoft_Word_Document57.docx"/><Relationship Id="rId10" Type="http://schemas.openxmlformats.org/officeDocument/2006/relationships/slide" Target="slide94.xml"/><Relationship Id="rId4" Type="http://schemas.openxmlformats.org/officeDocument/2006/relationships/image" Target="../media/image88.emf"/><Relationship Id="rId9" Type="http://schemas.openxmlformats.org/officeDocument/2006/relationships/slide" Target="slide92.xml"/><Relationship Id="rId14" Type="http://schemas.openxmlformats.org/officeDocument/2006/relationships/image" Target="../media/image90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100.xml"/><Relationship Id="rId3" Type="http://schemas.openxmlformats.org/officeDocument/2006/relationships/slide" Target="slide89.xml"/><Relationship Id="rId7" Type="http://schemas.openxmlformats.org/officeDocument/2006/relationships/slide" Target="slide97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4.xml"/><Relationship Id="rId5" Type="http://schemas.openxmlformats.org/officeDocument/2006/relationships/slide" Target="slide92.xml"/><Relationship Id="rId4" Type="http://schemas.openxmlformats.org/officeDocument/2006/relationships/slide" Target="slide9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7" Type="http://schemas.openxmlformats.org/officeDocument/2006/relationships/slide" Target="slide100.xml"/><Relationship Id="rId2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7.xml"/><Relationship Id="rId5" Type="http://schemas.openxmlformats.org/officeDocument/2006/relationships/slide" Target="slide94.xml"/><Relationship Id="rId4" Type="http://schemas.openxmlformats.org/officeDocument/2006/relationships/slide" Target="slide9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3" Type="http://schemas.openxmlformats.org/officeDocument/2006/relationships/image" Target="file:///E:\&#26472;&#33829;\2016\&#19968;&#36718;\&#21270;&#23398;\HX227.TIF" TargetMode="External"/><Relationship Id="rId7" Type="http://schemas.openxmlformats.org/officeDocument/2006/relationships/slide" Target="slide90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9.xml"/><Relationship Id="rId11" Type="http://schemas.openxmlformats.org/officeDocument/2006/relationships/slide" Target="slide100.xml"/><Relationship Id="rId5" Type="http://schemas.openxmlformats.org/officeDocument/2006/relationships/image" Target="file:///E:\&#26472;&#33829;\2016\&#19968;&#36718;\&#21270;&#23398;\HX228.TIF" TargetMode="External"/><Relationship Id="rId10" Type="http://schemas.openxmlformats.org/officeDocument/2006/relationships/slide" Target="slide97.xml"/><Relationship Id="rId4" Type="http://schemas.openxmlformats.org/officeDocument/2006/relationships/image" Target="../media/image93.png"/><Relationship Id="rId9" Type="http://schemas.openxmlformats.org/officeDocument/2006/relationships/slide" Target="slide94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3" Type="http://schemas.openxmlformats.org/officeDocument/2006/relationships/slide" Target="slide90.xml"/><Relationship Id="rId7" Type="http://schemas.openxmlformats.org/officeDocument/2006/relationships/slide" Target="slide100.xml"/><Relationship Id="rId2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7.xml"/><Relationship Id="rId5" Type="http://schemas.openxmlformats.org/officeDocument/2006/relationships/slide" Target="slide94.xml"/><Relationship Id="rId4" Type="http://schemas.openxmlformats.org/officeDocument/2006/relationships/slide" Target="slide9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7" Type="http://schemas.openxmlformats.org/officeDocument/2006/relationships/slide" Target="slide100.xml"/><Relationship Id="rId2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7.xml"/><Relationship Id="rId5" Type="http://schemas.openxmlformats.org/officeDocument/2006/relationships/slide" Target="slide94.xml"/><Relationship Id="rId4" Type="http://schemas.openxmlformats.org/officeDocument/2006/relationships/slide" Target="slide9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7" Type="http://schemas.openxmlformats.org/officeDocument/2006/relationships/slide" Target="slide100.xml"/><Relationship Id="rId2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7.xml"/><Relationship Id="rId5" Type="http://schemas.openxmlformats.org/officeDocument/2006/relationships/slide" Target="slide94.xml"/><Relationship Id="rId4" Type="http://schemas.openxmlformats.org/officeDocument/2006/relationships/slide" Target="slide9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7" Type="http://schemas.openxmlformats.org/officeDocument/2006/relationships/slide" Target="slide100.xml"/><Relationship Id="rId2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7.xml"/><Relationship Id="rId5" Type="http://schemas.openxmlformats.org/officeDocument/2006/relationships/slide" Target="slide94.xml"/><Relationship Id="rId4" Type="http://schemas.openxmlformats.org/officeDocument/2006/relationships/slide" Target="slide9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3" Type="http://schemas.openxmlformats.org/officeDocument/2006/relationships/package" Target="../embeddings/Microsoft_Word_Document59.docx"/><Relationship Id="rId7" Type="http://schemas.openxmlformats.org/officeDocument/2006/relationships/slide" Target="slide9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6.vml"/><Relationship Id="rId6" Type="http://schemas.openxmlformats.org/officeDocument/2006/relationships/slide" Target="slide90.xml"/><Relationship Id="rId5" Type="http://schemas.openxmlformats.org/officeDocument/2006/relationships/slide" Target="slide89.xml"/><Relationship Id="rId10" Type="http://schemas.openxmlformats.org/officeDocument/2006/relationships/slide" Target="slide100.xml"/><Relationship Id="rId4" Type="http://schemas.openxmlformats.org/officeDocument/2006/relationships/image" Target="../media/image94.emf"/><Relationship Id="rId9" Type="http://schemas.openxmlformats.org/officeDocument/2006/relationships/slide" Target="slide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46534" y="1350268"/>
            <a:ext cx="12071871" cy="32316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4800" b="1" dirty="0" smtClean="0">
                <a:solidFill>
                  <a:schemeClr val="bg1"/>
                </a:solidFill>
                <a:latin typeface="+mj-ea"/>
                <a:ea typeface="+mj-ea"/>
              </a:rPr>
              <a:t>化学作业</a:t>
            </a:r>
            <a:r>
              <a:rPr lang="en-US" altLang="zh-CN" sz="4800" b="1" dirty="0" smtClean="0">
                <a:solidFill>
                  <a:schemeClr val="bg1"/>
                </a:solidFill>
                <a:latin typeface="+mj-ea"/>
                <a:ea typeface="+mj-ea"/>
              </a:rPr>
              <a:t>(2016-10-24)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4400" b="1" dirty="0" smtClean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预习大本步步高 </a:t>
            </a:r>
            <a:r>
              <a:rPr lang="en-US" altLang="zh-CN" sz="4400" b="1" dirty="0" smtClean="0">
                <a:solidFill>
                  <a:schemeClr val="bg1"/>
                </a:solidFill>
                <a:latin typeface="+mj-ea"/>
                <a:ea typeface="+mj-ea"/>
              </a:rPr>
              <a:t>P96-98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页 氮及其化合物；</a:t>
            </a:r>
            <a:endParaRPr lang="en-US" altLang="zh-CN" sz="4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4400" b="1" dirty="0" smtClean="0">
                <a:solidFill>
                  <a:srgbClr val="FFFF00"/>
                </a:solidFill>
                <a:latin typeface="+mj-ea"/>
                <a:ea typeface="+mj-ea"/>
              </a:rPr>
              <a:t>2.</a:t>
            </a:r>
            <a:r>
              <a:rPr lang="zh-CN" altLang="en-US" sz="4400" b="1" dirty="0">
                <a:solidFill>
                  <a:srgbClr val="FFFF00"/>
                </a:solidFill>
                <a:latin typeface="+mj-ea"/>
                <a:ea typeface="+mj-ea"/>
              </a:rPr>
              <a:t>小本</a:t>
            </a:r>
            <a:r>
              <a:rPr lang="en-US" altLang="zh-CN" sz="4400" b="1" dirty="0" smtClean="0">
                <a:solidFill>
                  <a:srgbClr val="FFFF00"/>
                </a:solidFill>
                <a:latin typeface="+mj-ea"/>
                <a:ea typeface="+mj-ea"/>
              </a:rPr>
              <a:t>P317-318</a:t>
            </a:r>
            <a:r>
              <a:rPr lang="zh-CN" altLang="en-US" sz="4400" b="1" dirty="0" smtClean="0">
                <a:solidFill>
                  <a:srgbClr val="FFFF00"/>
                </a:solidFill>
                <a:latin typeface="+mj-ea"/>
                <a:ea typeface="+mj-ea"/>
              </a:rPr>
              <a:t>页</a:t>
            </a:r>
            <a:r>
              <a:rPr lang="en-US" altLang="zh-CN" sz="4400" b="1" dirty="0" smtClean="0">
                <a:solidFill>
                  <a:srgbClr val="FFFF00"/>
                </a:solidFill>
                <a:latin typeface="+mj-ea"/>
                <a:ea typeface="+mj-ea"/>
              </a:rPr>
              <a:t>; </a:t>
            </a:r>
            <a:r>
              <a:rPr lang="en-US" altLang="zh-CN" sz="4400" b="1" dirty="0" smtClean="0">
                <a:solidFill>
                  <a:srgbClr val="FFFF00"/>
                </a:solidFill>
                <a:latin typeface="+mj-ea"/>
                <a:ea typeface="+mj-ea"/>
              </a:rPr>
              <a:t>(</a:t>
            </a:r>
            <a:r>
              <a:rPr lang="zh-CN" altLang="en-US" sz="4400" b="1" dirty="0" smtClean="0">
                <a:solidFill>
                  <a:srgbClr val="FFFF00"/>
                </a:solidFill>
                <a:latin typeface="+mj-ea"/>
                <a:ea typeface="+mj-ea"/>
              </a:rPr>
              <a:t>硫和氮的反应方程式）</a:t>
            </a:r>
            <a:endParaRPr lang="en-US" altLang="zh-CN" sz="4400" b="1" dirty="0" smtClean="0">
              <a:solidFill>
                <a:srgbClr val="FFFF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304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62558" y="-1190"/>
            <a:ext cx="11163760" cy="313929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常见的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尾气处理方法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碱液吸收法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=2NaNO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118542" y="3058135"/>
            <a:ext cx="11881320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【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例题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】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已知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</a:t>
            </a:r>
            <a:r>
              <a:rPr kumimoji="0" lang="en-US" altLang="zh-CN" sz="28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能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与NaOH溶液反应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，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NO和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</a:t>
            </a:r>
            <a:r>
              <a:rPr kumimoji="0" lang="en-US" altLang="zh-CN" sz="28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可一起与NaOH溶液作用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生成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NaNO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，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现用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V L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某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浓度的</a:t>
            </a:r>
            <a:r>
              <a:rPr kumimoji="0" lang="en-US" altLang="zh-CN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NaOH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溶液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恰好能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完全吸收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 mol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 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 mol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组成的混合气体</a:t>
            </a:r>
            <a:r>
              <a:rPr lang="zh-CN" altLang="en-US" sz="28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。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/>
            </a:r>
            <a:b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</a:b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(1)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与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的大小关系是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u="sng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；（填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&lt;,&gt;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或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=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）</a:t>
            </a:r>
            <a:endParaRPr lang="en-US" altLang="zh-CN" sz="2800" b="1" dirty="0" smtClean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lvl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(2)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所用烧碱溶液的物质的量浓度为</a:t>
            </a:r>
            <a:r>
              <a:rPr lang="zh-CN" altLang="en-US" sz="28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：</a:t>
            </a:r>
            <a:r>
              <a:rPr lang="en-US" altLang="zh-CN" sz="2800" b="1" u="sng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b="1" u="sng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     </a:t>
            </a:r>
            <a:r>
              <a:rPr lang="en-US" altLang="zh-CN" sz="2800" b="1" u="sng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。</a:t>
            </a:r>
            <a:endParaRPr kumimoji="0" lang="zh-CN" altLang="zh-CN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62610" y="5000031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77159" y="5506407"/>
            <a:ext cx="18742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4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a+b</a:t>
            </a:r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)/V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118928" y="329899"/>
            <a:ext cx="4808926" cy="2595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     NO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的混合气体能被足量烧碱溶液完全吸收的条件是</a:t>
            </a:r>
            <a:r>
              <a:rPr lang="en-US" altLang="zh-CN" sz="2800" b="1" i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≥</a:t>
            </a:r>
            <a:r>
              <a:rPr lang="en-US" altLang="zh-CN" sz="2800" b="1" i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(NO)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一般适合工业尾气中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的处理。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70593" y="471431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关系：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41778" y="5371102"/>
            <a:ext cx="89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1Na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54317" y="5371102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1N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78253" y="5260185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solidFill>
                  <a:srgbClr val="FF0000"/>
                </a:solidFill>
              </a:rPr>
              <a:t>~</a:t>
            </a:r>
            <a:endParaRPr lang="zh-CN" alt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5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1" grpId="0"/>
      <p:bldP spid="19" grpId="0"/>
      <p:bldP spid="20" grpId="0"/>
      <p:bldP spid="21" grpId="0"/>
      <p:bldP spid="2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32943" y="837506"/>
            <a:ext cx="11275398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6.(2013·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大纲全国卷，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制备氮化镁的装置示意图如下：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91490" name="Picture 2" descr="95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71" y="1735422"/>
            <a:ext cx="7839832" cy="3911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604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32943" y="981522"/>
            <a:ext cx="1127539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回答下列问题：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检查装置气密性的方法是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检查装置气密性时要将装置设置成密闭体系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关闭分液漏斗活塞并在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，然后利用热膨胀原理来检验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3974" y="1549868"/>
            <a:ext cx="11120877" cy="19525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关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闭分液漏斗活塞，并在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G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中加入水，微热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，这时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G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中有气泡冒出，停止加热冷却后，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G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中插在溶液里的玻璃管形成一段稳定的水柱，则气密性良好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9010501" y="302393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分液漏斗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77318" y="365080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圆底烧瓶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52924" y="1269554"/>
            <a:ext cx="10835436" cy="357018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反应制备氮气的化学方程式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元素显＋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价，在反应中将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价氮氧化，两者发生归中反应生成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，根据电子守恒和质量守恒来配平化学方程式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44942" y="1328862"/>
            <a:ext cx="17652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endParaRPr lang="zh-CN" altLang="en-US" sz="28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082240"/>
              </p:ext>
            </p:extLst>
          </p:nvPr>
        </p:nvGraphicFramePr>
        <p:xfrm>
          <a:off x="838622" y="1922438"/>
          <a:ext cx="610393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20" name="文档" r:id="rId3" imgW="6103299" imgH="952175" progId="Word.Document.12">
                  <p:embed/>
                </p:oleObj>
              </mc:Choice>
              <mc:Fallback>
                <p:oleObj name="文档" r:id="rId3" imgW="6103299" imgH="9521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622" y="1922438"/>
                        <a:ext cx="6103938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76566" y="1085487"/>
            <a:ext cx="11388152" cy="421651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，是否可以把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的位置对调并说明理由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由于开始装置中含有空气，故利用硫酸亚铁除去空气中的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及反应中生成的氮氧化物；浓硫酸的作用是作吸水剂，将生成的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干燥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20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中发生反应的化学方程式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镁是活泼金属，在加热条件下能与氮气反应生成氮化镁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29060" y="1198126"/>
            <a:ext cx="3656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除去氧气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及氮氧化物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27454" y="1185426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除去水蒸气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5995124" y="1808098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不能，对调后无法除去水蒸气</a:t>
            </a:r>
            <a:endParaRPr lang="zh-CN" altLang="en-US" sz="2800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440572"/>
              </p:ext>
            </p:extLst>
          </p:nvPr>
        </p:nvGraphicFramePr>
        <p:xfrm>
          <a:off x="5943600" y="3675777"/>
          <a:ext cx="3221038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97" name="文档" r:id="rId3" imgW="3220440" imgH="850351" progId="Word.Document.12">
                  <p:embed/>
                </p:oleObj>
              </mc:Choice>
              <mc:Fallback>
                <p:oleObj name="文档" r:id="rId3" imgW="3220440" imgH="850351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675777"/>
                        <a:ext cx="3221038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7" grpId="0"/>
      <p:bldP spid="7" grpId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19274" y="765498"/>
            <a:ext cx="1127539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请用化学方法确定是否有氮化镁生成，并检验是否含有未反应的镁，写出实验操作及现象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能与水反应生成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，故只要检验加入水后能否生成氨气即可知是否有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生成；金属镁的检验可以通过加入酸来检验。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3974" y="1359244"/>
            <a:ext cx="11120877" cy="25989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少量产物于试管中，加入少量蒸馏水，试管底部有沉淀生成，可闻到刺激性氨味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或把湿润的红色石蕊试纸放在管口，试纸变蓝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，证明产物中含有氮化镁；弃去上层清液，加入盐酸，若观察到有气泡产生，则证明产物中还含有未反应的镁</a:t>
            </a:r>
            <a:endParaRPr lang="zh-CN" altLang="en-US" sz="2800" dirty="0"/>
          </a:p>
        </p:txBody>
      </p:sp>
      <p:sp>
        <p:nvSpPr>
          <p:cNvPr id="1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圆角矩形 27">
            <a:hlinkClick r:id="" action="ppaction://noaction"/>
          </p:cNvPr>
          <p:cNvSpPr/>
          <p:nvPr/>
        </p:nvSpPr>
        <p:spPr>
          <a:xfrm>
            <a:off x="9847531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29" name="圆角矩形 28">
            <a:hlinkClick r:id="rId8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"/>
          <p:cNvSpPr txBox="1"/>
          <p:nvPr/>
        </p:nvSpPr>
        <p:spPr>
          <a:xfrm>
            <a:off x="3907484" y="2610411"/>
            <a:ext cx="428835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练出高分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0284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矩形 19"/>
          <p:cNvSpPr/>
          <p:nvPr/>
        </p:nvSpPr>
        <p:spPr>
          <a:xfrm>
            <a:off x="439431" y="981522"/>
            <a:ext cx="1134440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是重要的非金属元素，下列说法正确的是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的原子半径逐渐增大，非金属性逐渐减弱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氮的氧化物和硫的氧化物既是形成光化学烟雾，又是形成酸雨的主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要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物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汽车尾气中排放的氮氧化合物主要是由游离态氮转化来的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的单质均能和氧气反应，生成的产物分别是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2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50590" y="3056394"/>
            <a:ext cx="11010769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硫的氧化物不能形成光化学烟雾，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主要是空气中的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在汽缸内化合生成，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氮气和氧气反应生成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，得不到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4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4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" name="矩形 2"/>
          <p:cNvSpPr/>
          <p:nvPr/>
        </p:nvSpPr>
        <p:spPr>
          <a:xfrm>
            <a:off x="578253" y="1146086"/>
            <a:ext cx="11120877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同周期元素自左向右原子半径逐渐减小，非金属性逐渐增强。同主族元素自上而下原子半径逐渐增大，非金属性逐渐减弱则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的原子半径逐渐增大，非金属性逐渐减弱，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724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2929" y="701921"/>
            <a:ext cx="1140158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下列有关氮气用途的说法不正确的是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作焊接金属的保护气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制硝酸和化肥的原料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食品袋中充氮气来防腐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与氧气反应制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从而制硝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酸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氮气的化学性质不活泼，能防止金属在高温下被空气中的氧气氧化，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氮气可用于合成氨，氨可作制硝酸和化肥的原料，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食品袋中充氮气可防止食品缓慢氧化而变质，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氮气与氧气的反应很难进行，不能用氮气与氧气反应制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6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6718274" y="634182"/>
            <a:ext cx="44435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D</a:t>
            </a:r>
            <a:endParaRPr lang="zh-CN" altLang="zh-CN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9097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5478" y="1125538"/>
            <a:ext cx="11074344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对环境的危害在于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破坏臭氧层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高温下能使金属被氧化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造成酸雨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与人体血红蛋白相结合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③④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①③④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在高温下稳定，不能氧化金属，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不属于对环境的危害。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4561830" y="1126049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0286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93370" y="325562"/>
            <a:ext cx="11163760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催化转化法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在催化剂、加热条件下，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氨可将氮氧化物转化为无毒气体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在一定温度下催化转化为无毒气体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(N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一般适用于汽车尾气的处理。</a:t>
            </a:r>
            <a:endParaRPr lang="zh-CN" altLang="zh-CN" sz="105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245924"/>
              </p:ext>
            </p:extLst>
          </p:nvPr>
        </p:nvGraphicFramePr>
        <p:xfrm>
          <a:off x="3790950" y="4404618"/>
          <a:ext cx="45466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64" name="文档" r:id="rId3" imgW="4541919" imgH="1050880" progId="Word.Document.12">
                  <p:embed/>
                </p:oleObj>
              </mc:Choice>
              <mc:Fallback>
                <p:oleObj name="文档" r:id="rId3" imgW="4541919" imgH="105088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0950" y="4404618"/>
                        <a:ext cx="45466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963272"/>
              </p:ext>
            </p:extLst>
          </p:nvPr>
        </p:nvGraphicFramePr>
        <p:xfrm>
          <a:off x="3430910" y="3324498"/>
          <a:ext cx="577215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65" name="文档" r:id="rId5" imgW="5784632" imgH="949844" progId="Word.Document.12">
                  <p:embed/>
                </p:oleObj>
              </mc:Choice>
              <mc:Fallback>
                <p:oleObj name="文档" r:id="rId5" imgW="5784632" imgH="94984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0910" y="3324498"/>
                        <a:ext cx="577215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/>
          <p:cNvCxnSpPr/>
          <p:nvPr/>
        </p:nvCxnSpPr>
        <p:spPr>
          <a:xfrm>
            <a:off x="4522540" y="1675185"/>
            <a:ext cx="5616624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0427196" y="1675185"/>
            <a:ext cx="1080120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40834" y="2301991"/>
            <a:ext cx="7870138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27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9382" y="981522"/>
            <a:ext cx="11074344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用浓氯化铵溶液处理过的舞台幕布不易着火。其原因是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幕布的着火点升高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幕布的质量增加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氯化铵分解吸收热量，降低了温度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氯化铵分解产生的气体隔绝了空气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③④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②④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氯化铵分解吸收热量，能降低温度，并且分解产生的氯化氢和氨气能隔绝空气，破坏了可燃物的燃烧条件，故能使幕布不易着火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9708306" y="990700"/>
            <a:ext cx="423514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2010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1522" y="1115660"/>
            <a:ext cx="11167608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氨气溶于水得到氨水，氯气溶于水得到氯水，下列关于新制的氨水、氯水的描述正确的是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都是混合物，溶液中含有的粒子种类、数目相同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中都存在可逆反应的化学平衡和弱电解质的电离平衡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都有刺激性气味，都能漂白有机色素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放置时间较久后，都会因为相同的原理而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变质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497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5263" y="1125538"/>
            <a:ext cx="10901751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项，氨水中的微粒有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三种分子和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 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三种离子，氯水中有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三种分子和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四种离子，所以微粒的种类、数目均不相同；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项，氨水没有漂白性，不能漂白有机色素；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的变质原因不相同，氨水因挥发而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，而氯水主要因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分解而变质。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282540"/>
              </p:ext>
            </p:extLst>
          </p:nvPr>
        </p:nvGraphicFramePr>
        <p:xfrm>
          <a:off x="10908698" y="1256854"/>
          <a:ext cx="47625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96" name="文档" r:id="rId3" imgW="477036" imgH="659904" progId="Word.Document.12">
                  <p:embed/>
                </p:oleObj>
              </mc:Choice>
              <mc:Fallback>
                <p:oleObj name="文档" r:id="rId3" imgW="477036" imgH="659904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8698" y="1256854"/>
                        <a:ext cx="47625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310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313493"/>
              </p:ext>
            </p:extLst>
          </p:nvPr>
        </p:nvGraphicFramePr>
        <p:xfrm>
          <a:off x="419274" y="909514"/>
          <a:ext cx="11315700" cy="562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89" name="文档" r:id="rId17" imgW="11311001" imgH="5634146" progId="Word.Document.12">
                  <p:embed/>
                </p:oleObj>
              </mc:Choice>
              <mc:Fallback>
                <p:oleObj name="文档" r:id="rId17" imgW="11311001" imgH="563414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9274" y="909514"/>
                        <a:ext cx="11315700" cy="562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991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2063" y="909514"/>
            <a:ext cx="10964698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分析可知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的化合价由＋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的化合价由正价变为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时，每生成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，反应中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mol 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价，转移电子数为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中为三键，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中为两个双键，故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氧化剂与还原剂的物质的量之比为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，即氮元素化合价为＋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1953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0294" y="693490"/>
            <a:ext cx="1118508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如图所示，向一定量的铁粉中加入一定体积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的硝酸，加热充分反应后，下列微粒在体系中一定大量存在的是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98658" name="Picture 2" descr="HX230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78" y="2102549"/>
            <a:ext cx="2474285" cy="2268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490294" y="4504622"/>
            <a:ext cx="11185087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①⑤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②④⑤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①②③⑤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440932"/>
              </p:ext>
            </p:extLst>
          </p:nvPr>
        </p:nvGraphicFramePr>
        <p:xfrm>
          <a:off x="1461294" y="4603130"/>
          <a:ext cx="4889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14" name="文档" r:id="rId18" imgW="489637" imgH="672864" progId="Word.Document.12">
                  <p:embed/>
                </p:oleObj>
              </mc:Choice>
              <mc:Fallback>
                <p:oleObj name="文档" r:id="rId18" imgW="489637" imgH="6728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461294" y="4603130"/>
                        <a:ext cx="48895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2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818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49025" y="1485578"/>
            <a:ext cx="10581133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本题对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由于相对量不同而得到不同产物的知识进行了考查。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反应可能生成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。故一定存在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384364"/>
              </p:ext>
            </p:extLst>
          </p:nvPr>
        </p:nvGraphicFramePr>
        <p:xfrm>
          <a:off x="7090618" y="2866430"/>
          <a:ext cx="45085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85" name="文档" r:id="rId3" imgW="451474" imgH="659904" progId="Word.Document.12">
                  <p:embed/>
                </p:oleObj>
              </mc:Choice>
              <mc:Fallback>
                <p:oleObj name="文档" r:id="rId3" imgW="451474" imgH="6599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0618" y="2866430"/>
                        <a:ext cx="45085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7553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7045" y="549474"/>
            <a:ext cx="11010769" cy="283282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某同学仿照喷泉实验原理在实验室里做了一个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喷烟实验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。如图所示，在甲、乙两个烧瓶中分别装入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两种无色气体，胶头滴管中盛有含酚酞的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溶液，实验时将胶头滴管内的液体挤入甲烧瓶中，然后打开弹簧夹，便可看到甲烧瓶中的导管喷出白色的烟，同时甲烧瓶中的溶液颜色逐渐变浅最后褪为无色。则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99682" name="Picture 2" descr="HX23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35" y="3406964"/>
            <a:ext cx="2167380" cy="209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557045" y="5374010"/>
            <a:ext cx="11010769" cy="11523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HCl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192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0940" y="1341562"/>
            <a:ext cx="10686944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要想产生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现象，应具备两个条件：一是形成压强差，二是两种气体反应会生成白烟，排除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根据甲中溶液颜色发生的变化，结合题给条件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胶头滴管中盛有含酚酞的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可知，甲中气体显碱性，即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162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4031" y="642228"/>
            <a:ext cx="11344407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探究氨气及铵盐性质的过程中，下列根据实验现象得出的结论不正确的是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将集有氨气的试管倒扣于水槽中，液体迅速充满试管，说明氨气极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易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于水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的氨水稀释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1 000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倍，测得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pH&gt;8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，说明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为弱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碱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固体，观察到固体逐渐减少，试管口有液滴产生，说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明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受热不稳定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将红热的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Pt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丝伸入右图所示的锥形瓶中，瓶口出现少量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红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棕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色气体，说明氨气的氧化产物为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17775" name="Picture 15" descr="HX727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759" y="4607322"/>
            <a:ext cx="1900071" cy="182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15899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285830" y="344214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小于</a:t>
            </a:r>
            <a:endParaRPr lang="zh-CN" altLang="en-US" sz="28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5335" y="405211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大于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71507" y="472139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大于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69168" y="600279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变深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344482" y="599009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变浅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8582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9506" y="-98598"/>
            <a:ext cx="11036300" cy="3230116"/>
            <a:chOff x="550590" y="-26590"/>
            <a:chExt cx="11036300" cy="3230116"/>
          </a:xfrm>
        </p:grpSpPr>
        <p:graphicFrame>
          <p:nvGraphicFramePr>
            <p:cNvPr id="4" name="对象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49058317"/>
                </p:ext>
              </p:extLst>
            </p:nvPr>
          </p:nvGraphicFramePr>
          <p:xfrm>
            <a:off x="550590" y="117426"/>
            <a:ext cx="11036300" cy="3086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69" name="文档" r:id="rId3" imgW="11038247" imgH="3090344" progId="Word.Document.12">
                    <p:embed/>
                  </p:oleObj>
                </mc:Choice>
                <mc:Fallback>
                  <p:oleObj name="文档" r:id="rId3" imgW="11038247" imgH="3090344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50590" y="117426"/>
                          <a:ext cx="11036300" cy="3086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矩形 1"/>
            <p:cNvSpPr/>
            <p:nvPr/>
          </p:nvSpPr>
          <p:spPr>
            <a:xfrm>
              <a:off x="1605310" y="-26590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/>
                <a:t>⇌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1329978" y="1451670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/>
                <a:t>⇌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-55613" y="3346167"/>
            <a:ext cx="11279283" cy="3323987"/>
            <a:chOff x="429371" y="2874096"/>
            <a:chExt cx="11279283" cy="3323987"/>
          </a:xfrm>
        </p:grpSpPr>
        <p:sp>
          <p:nvSpPr>
            <p:cNvPr id="9" name="矩形 8"/>
            <p:cNvSpPr/>
            <p:nvPr/>
          </p:nvSpPr>
          <p:spPr>
            <a:xfrm>
              <a:off x="429371" y="2874096"/>
              <a:ext cx="11279283" cy="33239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(1)</a:t>
              </a:r>
              <a:r>
                <a:rPr lang="zh-CN" altLang="zh-CN" sz="2800" kern="100" spc="-100" dirty="0" smtClean="0">
                  <a:latin typeface="Times New Roman"/>
                  <a:ea typeface="华文细黑"/>
                  <a:cs typeface="Times New Roman"/>
                </a:rPr>
                <a:t>收集</a:t>
              </a:r>
              <a:r>
                <a:rPr lang="en-US" altLang="zh-CN" sz="2800" kern="100" spc="-100" dirty="0">
                  <a:latin typeface="Times New Roman"/>
                  <a:ea typeface="华文细黑"/>
                  <a:cs typeface="Courier New"/>
                </a:rPr>
                <a:t>1 </a:t>
              </a:r>
              <a:r>
                <a:rPr lang="en-US" altLang="zh-CN" sz="2800" kern="100" spc="-100" dirty="0" err="1">
                  <a:latin typeface="Times New Roman"/>
                  <a:ea typeface="华文细黑"/>
                  <a:cs typeface="Courier New"/>
                </a:rPr>
                <a:t>mol</a:t>
              </a:r>
              <a:r>
                <a:rPr lang="en-US" altLang="zh-CN" sz="2800" kern="100" spc="-100" dirty="0">
                  <a:latin typeface="Times New Roman"/>
                  <a:ea typeface="华文细黑"/>
                  <a:cs typeface="Courier New"/>
                </a:rPr>
                <a:t> NO</a:t>
              </a:r>
              <a:r>
                <a:rPr lang="en-US" altLang="zh-CN" sz="2800" kern="100" spc="-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zh-CN" altLang="zh-CN" sz="2800" kern="100" spc="-100" dirty="0" smtClean="0">
                  <a:latin typeface="Times New Roman"/>
                  <a:ea typeface="华文细黑"/>
                  <a:cs typeface="Times New Roman"/>
                </a:rPr>
                <a:t>时</a:t>
              </a:r>
              <a:r>
                <a:rPr lang="zh-CN" altLang="zh-CN" sz="2800" kern="100" spc="-100" dirty="0">
                  <a:latin typeface="Times New Roman"/>
                  <a:ea typeface="华文细黑"/>
                  <a:cs typeface="Times New Roman"/>
                </a:rPr>
                <a:t>在标准状况下的体积</a:t>
              </a:r>
              <a:r>
                <a:rPr lang="zh-CN" altLang="zh-CN" sz="2800" kern="100" spc="-100" dirty="0" smtClean="0">
                  <a:latin typeface="Times New Roman"/>
                  <a:ea typeface="华文细黑"/>
                  <a:cs typeface="Times New Roman"/>
                </a:rPr>
                <a:t>应</a:t>
              </a:r>
              <a:r>
                <a:rPr lang="en-US" altLang="zh-CN" sz="2800" u="sng" kern="100" spc="-100" dirty="0" smtClean="0">
                  <a:latin typeface="Times New Roman"/>
                  <a:ea typeface="华文细黑"/>
                  <a:cs typeface="Times New Roman"/>
                </a:rPr>
                <a:t>          </a:t>
              </a:r>
              <a:r>
                <a:rPr lang="en-US" altLang="zh-CN" sz="2800" kern="100" spc="-100" dirty="0" smtClean="0">
                  <a:latin typeface="Times New Roman"/>
                  <a:ea typeface="华文细黑"/>
                  <a:cs typeface="Courier New"/>
                </a:rPr>
                <a:t>22.4 </a:t>
              </a:r>
              <a:r>
                <a:rPr lang="en-US" altLang="zh-CN" sz="2800" kern="100" spc="-100" dirty="0">
                  <a:latin typeface="Times New Roman"/>
                  <a:ea typeface="华文细黑"/>
                  <a:cs typeface="Courier New"/>
                </a:rPr>
                <a:t>L</a:t>
              </a:r>
              <a:r>
                <a:rPr lang="zh-CN" altLang="zh-CN" sz="2800" kern="100" spc="-100" dirty="0">
                  <a:latin typeface="Times New Roman"/>
                  <a:ea typeface="华文细黑"/>
                  <a:cs typeface="Times New Roman"/>
                </a:rPr>
                <a:t>。</a:t>
              </a:r>
              <a:endParaRPr lang="zh-CN" altLang="zh-CN" sz="2800" kern="100" spc="-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(2)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标准状况下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22.4 L 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的质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量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   </a:t>
              </a:r>
              <a:r>
                <a:rPr lang="en-US" altLang="zh-CN" sz="2800" kern="100" dirty="0" smtClean="0">
                  <a:latin typeface="Times New Roman"/>
                  <a:ea typeface="华文细黑"/>
                  <a:cs typeface="Courier New"/>
                </a:rPr>
                <a:t>46 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g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。</a:t>
              </a:r>
              <a:endParaRPr lang="zh-CN" altLang="zh-CN" sz="280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(3)NO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与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混合后，相对分子质量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应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   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按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体积比求得的数值。</a:t>
              </a:r>
              <a:endParaRPr lang="zh-CN" altLang="zh-CN" sz="280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(4)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温度影响</a:t>
              </a:r>
              <a:r>
                <a:rPr lang="en-US" altLang="zh-CN" sz="2800" kern="100" dirty="0">
                  <a:latin typeface="宋体"/>
                  <a:ea typeface="华文细黑"/>
                  <a:cs typeface="Times New Roman"/>
                </a:rPr>
                <a:t>“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2NO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kern="100" dirty="0">
                  <a:latin typeface="ZBFH"/>
                  <a:ea typeface="华文细黑"/>
                  <a:cs typeface="Times New Roman"/>
                </a:rPr>
                <a:t>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N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4</a:t>
              </a:r>
              <a:r>
                <a:rPr lang="en-US" altLang="zh-CN" sz="2800" kern="100" dirty="0">
                  <a:latin typeface="宋体"/>
                  <a:ea typeface="华文细黑"/>
                  <a:cs typeface="Times New Roman"/>
                </a:rPr>
                <a:t>”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平衡体系，其他条件不变，体系颜色随温度改变而改变。升高温度，气体颜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色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 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；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降低温度，气体颜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色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。</a:t>
              </a:r>
              <a:endParaRPr lang="zh-CN" altLang="zh-CN" sz="2800" kern="100" dirty="0">
                <a:effectLst/>
                <a:latin typeface="宋体"/>
                <a:cs typeface="Courier New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634234" y="4836046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/>
                <a:t>⇌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334566" y="2436196"/>
            <a:ext cx="11593288" cy="922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密闭</a:t>
            </a: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容器中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 </a:t>
            </a:r>
            <a:r>
              <a:rPr lang="en-US" altLang="zh-CN" sz="32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NO</a:t>
            </a: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32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O</a:t>
            </a:r>
            <a:r>
              <a:rPr lang="en-US" altLang="zh-CN" sz="32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充分反应，产物的分子数为</a:t>
            </a: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200" b="1" i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32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;</a:t>
            </a:r>
            <a:endParaRPr lang="en-US" altLang="zh-CN" sz="32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423798" y="1485578"/>
            <a:ext cx="649537" cy="17911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66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  <a:sym typeface="Symbol"/>
              </a:rPr>
              <a:t></a:t>
            </a:r>
            <a:endParaRPr lang="en-US" altLang="zh-CN" sz="6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055646" y="1797417"/>
            <a:ext cx="13681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en-US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  <a:sym typeface="Symbol"/>
              </a:rPr>
              <a:t>小于</a:t>
            </a:r>
            <a:endParaRPr lang="en-US" altLang="zh-CN" sz="3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924669" y="1874646"/>
            <a:ext cx="2954655" cy="912077"/>
            <a:chOff x="8786414" y="4826974"/>
            <a:chExt cx="2954655" cy="912077"/>
          </a:xfrm>
        </p:grpSpPr>
        <p:sp>
          <p:nvSpPr>
            <p:cNvPr id="22" name="矩形 21"/>
            <p:cNvSpPr/>
            <p:nvPr/>
          </p:nvSpPr>
          <p:spPr>
            <a:xfrm>
              <a:off x="9962430" y="4908054"/>
              <a:ext cx="70083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800" dirty="0">
                  <a:solidFill>
                    <a:srgbClr val="FF0000"/>
                  </a:solidFill>
                </a:rPr>
                <a:t>⇌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8786414" y="4826974"/>
              <a:ext cx="2954655" cy="8181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36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2NO</a:t>
              </a:r>
              <a:r>
                <a:rPr lang="en-US" altLang="zh-CN" sz="36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36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      N</a:t>
              </a:r>
              <a:r>
                <a:rPr lang="en-US" altLang="zh-CN" sz="36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36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36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4</a:t>
              </a:r>
              <a:endParaRPr lang="zh-CN" altLang="zh-CN" sz="3600" b="1" kern="100" dirty="0">
                <a:solidFill>
                  <a:srgbClr val="FF0000"/>
                </a:solidFill>
                <a:latin typeface="宋体"/>
                <a:cs typeface="Courier New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958483" y="3429794"/>
            <a:ext cx="4265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1mol 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部分转化为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13684" y="4082894"/>
            <a:ext cx="5702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实际为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1mol 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的混合气体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18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  <p:bldP spid="17" grpId="0"/>
      <p:bldP spid="6" grpId="0"/>
      <p:bldP spid="7" grpId="0"/>
      <p:bldP spid="18" grpId="0"/>
      <p:bldP spid="8" grpId="0"/>
      <p:bldP spid="2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789097"/>
              </p:ext>
            </p:extLst>
          </p:nvPr>
        </p:nvGraphicFramePr>
        <p:xfrm>
          <a:off x="704998" y="1485578"/>
          <a:ext cx="10718800" cy="212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52" name="文档" r:id="rId3" imgW="10720874" imgH="2127045" progId="Word.Document.12">
                  <p:embed/>
                </p:oleObj>
              </mc:Choice>
              <mc:Fallback>
                <p:oleObj name="文档" r:id="rId3" imgW="10720874" imgH="212704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4998" y="1485578"/>
                        <a:ext cx="10718800" cy="212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32394" y="3443298"/>
            <a:ext cx="1521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dirty="0"/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67491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6574" y="693490"/>
            <a:ext cx="1140990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用下列实验装置进行相应实验，不能达到实验目的的是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18801" name="Picture 17" descr="HX728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878" y="1464906"/>
            <a:ext cx="5409850" cy="504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01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636" y="1197546"/>
            <a:ext cx="11010769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：少量氨气的尾气吸收装置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：二氧化碳的喷泉实验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：制备和收集氨气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：收集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项，收集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导气管应插入到试管底部。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45650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9744" y="824806"/>
            <a:ext cx="1123208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有一稀硫酸和稀硝酸的混合酸，其中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的物质的量浓度分别是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此混合酸，向其中加入过量的铁粉，待反应结束后，可产生标准状况下的气体的体积为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设反应中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被还原成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NO)(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A.0.448 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B.0.672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L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C.0.896 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D.0.224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L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086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53822"/>
              </p:ext>
            </p:extLst>
          </p:nvPr>
        </p:nvGraphicFramePr>
        <p:xfrm>
          <a:off x="495300" y="981522"/>
          <a:ext cx="11188700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8" name="文档" r:id="rId3" imgW="11190457" imgH="2421226" progId="Word.Document.12">
                  <p:embed/>
                </p:oleObj>
              </mc:Choice>
              <mc:Fallback>
                <p:oleObj name="文档" r:id="rId3" imgW="11190457" imgH="2421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300" y="981522"/>
                        <a:ext cx="11188700" cy="241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373316" y="3309154"/>
            <a:ext cx="11639246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因为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过量的铁还可以和溶液中过量的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，即有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0.224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所以气体体积共计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0.672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，应选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3059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6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1593840"/>
              </p:ext>
            </p:extLst>
          </p:nvPr>
        </p:nvGraphicFramePr>
        <p:xfrm>
          <a:off x="457200" y="943422"/>
          <a:ext cx="112776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73" name="文档" r:id="rId17" imgW="11276097" imgH="4934024" progId="Word.Document.12">
                  <p:embed/>
                </p:oleObj>
              </mc:Choice>
              <mc:Fallback>
                <p:oleObj name="文档" r:id="rId17" imgW="11276097" imgH="49340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57200" y="943422"/>
                        <a:ext cx="11277600" cy="492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0257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0940" y="1354262"/>
            <a:ext cx="10686944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由方程式知，生成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 mol 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22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电子，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中氮元素的化合价为＋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价，是氮元素的中间价态，既具有氧化性又具有还原性，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464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01343" y="562174"/>
            <a:ext cx="1118508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某化学兴趣小组利用如图装置制取氨气并探究氨气的有关性质。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6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6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6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6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6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7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7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7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7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7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200706" name="Picture 2" descr="HX23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22" y="1336694"/>
            <a:ext cx="3439621" cy="268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483199" y="3933850"/>
            <a:ext cx="11185087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中烧瓶内试剂可选用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碱石灰　　　　　　　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生石灰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五氧化二磷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烧碱固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99963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974" y="765498"/>
            <a:ext cx="11120877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解答本题要注意以下四点：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实验室中快速制备氨气的方法和原理；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原理和操作；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氯气的实验室制法和尾气吸收；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氨气和氯气的反应原理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504431"/>
              </p:ext>
            </p:extLst>
          </p:nvPr>
        </p:nvGraphicFramePr>
        <p:xfrm>
          <a:off x="609600" y="2889498"/>
          <a:ext cx="10960100" cy="326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77" name="文档" r:id="rId3" imgW="10961963" imgH="3268079" progId="Word.Document.12">
                  <p:embed/>
                </p:oleObj>
              </mc:Choice>
              <mc:Fallback>
                <p:oleObj name="文档" r:id="rId3" imgW="10961963" imgH="32680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2889498"/>
                        <a:ext cx="10960100" cy="326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33974" y="5759450"/>
            <a:ext cx="17379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ace</a:t>
            </a:r>
            <a:endParaRPr lang="zh-CN" altLang="en-US" sz="2800" dirty="0"/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0237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19880" y="621482"/>
            <a:ext cx="11344407" cy="19536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若探究氨气的溶解性，需在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的导管末端连接下表装置中的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装置，当装置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中集满氨气后，关闭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，打开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，引发喷泉的实验操作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922239"/>
              </p:ext>
            </p:extLst>
          </p:nvPr>
        </p:nvGraphicFramePr>
        <p:xfrm>
          <a:off x="1429477" y="2805698"/>
          <a:ext cx="9418257" cy="3289418"/>
        </p:xfrm>
        <a:graphic>
          <a:graphicData uri="http://schemas.openxmlformats.org/drawingml/2006/table">
            <a:tbl>
              <a:tblPr/>
              <a:tblGrid>
                <a:gridCol w="4043727"/>
                <a:gridCol w="2601167"/>
                <a:gridCol w="2773363"/>
              </a:tblGrid>
              <a:tr h="552062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备选装置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其中水中含酚酞溶液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092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kern="10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kern="10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kern="10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0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Ⅰ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Ⅱ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Ⅲ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2758" name="Picture 6" descr="E:\杨营\2016\一轮\化学\HX236.T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866" y="3542893"/>
            <a:ext cx="1581148" cy="167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757" name="Picture 5" descr="E:\杨营\2016\一轮\化学\HX237.TIF"/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90" y="3566903"/>
            <a:ext cx="1729380" cy="158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756" name="Picture 4" descr="E:\杨营\2016\一轮\化学\HX237A.TIF"/>
          <p:cNvPicPr>
            <a:picLocks noChangeAspect="1" noChangeArrowheads="1"/>
          </p:cNvPicPr>
          <p:nvPr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205" y="3518510"/>
            <a:ext cx="1416311" cy="172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22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3492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974" y="901378"/>
            <a:ext cx="1112087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右图为装有活塞的密闭容器，内盛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22.4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一氧化氮。若通入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气体体积均在标准状况下测定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，保持温度、压强不变，则容器内物质的密度为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1.369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2.054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1.369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2.054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之间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2.054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0051" name="Picture 3" descr="G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786" y="2372241"/>
            <a:ext cx="2473012" cy="2382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2984827" y="2303066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92253" y="4861180"/>
            <a:ext cx="3094437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27054" y="5518026"/>
            <a:ext cx="1351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22.4mL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07174" y="6002918"/>
            <a:ext cx="1331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11.2mL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41894" y="5498862"/>
            <a:ext cx="1351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22.4mL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975526" y="4869954"/>
            <a:ext cx="2340705" cy="745986"/>
            <a:chOff x="9064360" y="4869954"/>
            <a:chExt cx="2340705" cy="745986"/>
          </a:xfrm>
        </p:grpSpPr>
        <p:sp>
          <p:nvSpPr>
            <p:cNvPr id="21" name="矩形 20"/>
            <p:cNvSpPr/>
            <p:nvPr/>
          </p:nvSpPr>
          <p:spPr>
            <a:xfrm>
              <a:off x="9962430" y="4908054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0000FF"/>
                  </a:solidFill>
                </a:rPr>
                <a:t>⇌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064360" y="4869954"/>
              <a:ext cx="2340705" cy="656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2NO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      N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4</a:t>
              </a:r>
              <a:endParaRPr lang="zh-CN" altLang="zh-CN" sz="2800" b="1" kern="100" dirty="0">
                <a:solidFill>
                  <a:srgbClr val="0000FF"/>
                </a:solidFill>
                <a:latin typeface="宋体"/>
                <a:cs typeface="Courier New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9263558" y="5642878"/>
            <a:ext cx="19895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V &lt; 22.4mL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67450" y="3040234"/>
            <a:ext cx="4086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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&gt;(4610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-3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g)/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(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22.410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-3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L)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57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17" grpId="0"/>
      <p:bldP spid="18" grpId="0"/>
      <p:bldP spid="19" grpId="0"/>
      <p:bldP spid="23" grpId="0"/>
      <p:bldP spid="2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41208" y="1197546"/>
            <a:ext cx="10901751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氨气极易溶于水，不溶于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，要用防倒吸装置，因此选择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。要使装置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发生喷泉现象，必须使烧瓶中的压强迅速降低，形成内外压强差。用热毛巾将烧瓶捂热，可使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中氨气受热膨胀，通过导管后溶于水，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中压强变小即产生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用热毛巾将烧瓶捂热片刻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其他合理答案均可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3492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3340" y="621482"/>
            <a:ext cx="11232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若探究氨气的还原性，需打开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处导管连接制取纯净、干燥氯气的装置。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用二氧化锰与浓盐酸制取氯气，生成气体必须通过盛有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试剂的洗气瓶；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中氨气与氯气反应产生白烟，同时生成一种无色无味的气体，该反应的化学方程式为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处导管逸出的气体中含有少量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装置中应盛放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填化学式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，反应的离子方程式为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669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1645" y="778198"/>
            <a:ext cx="11120877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用二氧化锰与浓盐酸制取的氯气中，混有氯化氢气体和水蒸气，通过饱和食盐水除去氯化氢，通过浓硫酸除去水蒸气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探究氨气具有还原性，氯气与氨气反应产生白烟，联系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可知，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白烟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的成分为氯化铵，氯元素化合价降低，则生成的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无色无味气体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必为氨气的氧化产物，可推知为氮气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氯气是有毒气体，可与强碱溶液反应，因此可用氢氧化钠溶液进行尾气吸收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饱和食盐水、浓硫酸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3Cl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8NH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=6NH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=Cl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669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6574" y="621482"/>
            <a:ext cx="11325718" cy="2595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亚硝酸钠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在纤维纺织品的染色和漂白、照相、生产橡胶、制药等领域有广泛应用，也常用于鱼类、肉类等食品的染色和防腐。但因其有毒，所以在食品行业中的用量有严格限制。现用下图所示仪器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夹持装置已省略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及药品，探究亚硝酸钠与硫酸反应及气体产物的成分。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070111"/>
              </p:ext>
            </p:extLst>
          </p:nvPr>
        </p:nvGraphicFramePr>
        <p:xfrm>
          <a:off x="491282" y="3247689"/>
          <a:ext cx="8301038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54" name="文档" r:id="rId17" imgW="8300458" imgH="977734" progId="Word.Document.12">
                  <p:embed/>
                </p:oleObj>
              </mc:Choice>
              <mc:Fallback>
                <p:oleObj name="文档" r:id="rId17" imgW="8300458" imgH="97773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91282" y="3247689"/>
                        <a:ext cx="8301038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412884" y="3624125"/>
            <a:ext cx="11325718" cy="65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气体液化的温度：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21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152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pic>
        <p:nvPicPr>
          <p:cNvPr id="208898" name="Picture 2" descr="96D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539" y="4331452"/>
            <a:ext cx="6446027" cy="22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1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2221" y="981522"/>
            <a:ext cx="1096469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为了检验装置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中生成的气体产物，仪器的连接顺序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按左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→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右连接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的液化温度和性质可知装置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用于检验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，装置</a:t>
            </a:r>
            <a:r>
              <a:rPr lang="en-US" altLang="zh-CN" sz="2800" kern="100" dirty="0">
                <a:latin typeface="Times New Roman"/>
                <a:ea typeface="华文细黑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用于检验并分离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，装置</a:t>
            </a:r>
            <a:r>
              <a:rPr lang="en-US" altLang="zh-CN" sz="2800" kern="100" dirty="0">
                <a:latin typeface="Times New Roman"/>
                <a:ea typeface="华文细黑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为尾气处理装置，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会干扰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的检验，所以为了检验装置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中的气体产物，仪器的连接顺序是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04692" y="1724180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E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67410" y="1724180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D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0308" y="1724180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B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矩形 3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268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6" grpId="0"/>
      <p:bldP spid="6" grpId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078" y="1053530"/>
            <a:ext cx="11074344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反应前应打开弹簧夹，先通入一段时间氮气，排除装置中的空气，目的是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由于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极易被空气中的氧气氧化为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，所以先通入一段时间氮气，排除装置中的空气，防止可能产生的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被氧化成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，造成对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中反应产物检验的干扰。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83965" y="1616894"/>
            <a:ext cx="98338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防止可能产生的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被氧化成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，造成对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中反应产物检验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的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656506" y="2264966"/>
            <a:ext cx="90281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干扰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sp>
        <p:nvSpPr>
          <p:cNvPr id="2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矩形 3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3324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9326" y="693490"/>
            <a:ext cx="1118508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在关闭弹簧夹、打开分液漏斗活塞、滴入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硫酸后，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中产生红棕色气体。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确认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中产生的气体含有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，依据的现象是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利用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。开始时装置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中无色，通入氧气后出现红棕色气体即可证明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的存在。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的作用是降温冷凝，使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完全液化，避免干扰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的检验。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04782" y="2048942"/>
            <a:ext cx="3676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中通入氧气后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出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587752" y="268431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现红棕色气体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26887" y="4581922"/>
            <a:ext cx="3696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冷凝，使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完全液化</a:t>
            </a:r>
            <a:endParaRPr lang="zh-CN" altLang="en-US" sz="2800" dirty="0"/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矩形 3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7788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8" grpId="0"/>
      <p:bldP spid="8" grpId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7397" y="693490"/>
            <a:ext cx="11074344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如果向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中通入过量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中发生反应的化学方程式为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因为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和水共同作用可以产生</a:t>
            </a:r>
            <a:r>
              <a:rPr lang="en-US" altLang="zh-CN" sz="2800" kern="100" dirty="0">
                <a:latin typeface="Times New Roman"/>
                <a:ea typeface="华文细黑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，所以装置</a:t>
            </a:r>
            <a:r>
              <a:rPr lang="en-US" altLang="zh-CN" sz="2800" kern="100" dirty="0">
                <a:latin typeface="Times New Roman"/>
                <a:ea typeface="华文细黑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中发生反应的化学方程式为</a:t>
            </a:r>
            <a:r>
              <a:rPr lang="en-US" altLang="zh-CN" sz="2800" kern="100" dirty="0">
                <a:latin typeface="Times New Roman"/>
                <a:ea typeface="华文细黑"/>
              </a:rPr>
              <a:t>4NO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4NaOH</a:t>
            </a:r>
            <a:r>
              <a:rPr lang="en-US" altLang="zh-CN" sz="2800" kern="100" spc="-80" dirty="0"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</a:rPr>
              <a:t>=4NaNO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通过上述实验探究过程，可得出装置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中反应的化学方程式是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中发生反应的化学方程式是</a:t>
            </a:r>
            <a:r>
              <a:rPr lang="en-US" altLang="zh-CN" sz="2800" kern="100" dirty="0">
                <a:latin typeface="Times New Roman"/>
                <a:ea typeface="华文细黑"/>
              </a:rPr>
              <a:t>2NaNO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en-US" altLang="zh-CN" sz="2800" kern="100" spc="-80" dirty="0"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4606" y="1400870"/>
            <a:ext cx="62202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4NaOH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=4NaNO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660698" y="3777134"/>
            <a:ext cx="8920506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2NaNO</a:t>
            </a:r>
            <a:r>
              <a:rPr lang="en-US" altLang="zh-CN" sz="2800" kern="100" baseline="-2500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圆角矩形 37">
            <a:hlinkClick r:id="" action="ppaction://noaction"/>
          </p:cNvPr>
          <p:cNvSpPr/>
          <p:nvPr/>
        </p:nvSpPr>
        <p:spPr>
          <a:xfrm>
            <a:off x="9847531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39" name="圆角矩形 38">
            <a:hlinkClick r:id="rId16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788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35874" y="837506"/>
            <a:ext cx="11163760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题组一　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NO</a:t>
            </a:r>
            <a:r>
              <a:rPr lang="zh-CN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、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NO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2</a:t>
            </a: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的性质及对环境的影响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汽车排放的尾气中含有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是城市大气污染的主要污染物之一。在日光照射下，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发生一系列光化学烟雾的循环反应，从而不断产生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，加重空气污染。反应过程为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。下列对该反应过程及生成物叙述正确的是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起催化剂作用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B.NO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起催化剂作用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只起氧化剂作用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D.O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为同分异构体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82838" y="4169688"/>
            <a:ext cx="48862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反应过程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得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: 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spc="-6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99753" y="548411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同素异形体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31510" y="544601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255446" y="482334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62958" y="544601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47730" y="3914686"/>
            <a:ext cx="843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en-US" sz="2800" b="1" baseline="-25000" dirty="0">
              <a:solidFill>
                <a:srgbClr val="0000FF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02918" y="4797946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3" name="矩形 22"/>
          <p:cNvSpPr/>
          <p:nvPr/>
        </p:nvSpPr>
        <p:spPr>
          <a:xfrm>
            <a:off x="1498552" y="4115966"/>
            <a:ext cx="5261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</a:rPr>
              <a:t>A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708702" y="4823346"/>
            <a:ext cx="2518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为中间产物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8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5767" y="909514"/>
            <a:ext cx="10834506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可以用氢氧化钠溶液吸收，或在一定条件下用氨气与其反应使之转化为无污染的物质，发生反应的化学方程式分别是：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=M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O,8NH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=7X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代表的物质的化学式分别是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B.HNO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D.N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根据化合价升降关系以及原子守恒，判断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31110" y="2709714"/>
            <a:ext cx="554960" cy="8988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0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492" y="442446"/>
            <a:ext cx="11617054" cy="344707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汽车尾气主要含有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等物质，这种尾气逐渐成为城市空气污染的主要来源之一。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来自于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来自于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汽车尾气对环境的危害主要有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至少填两种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72930" y="2015034"/>
            <a:ext cx="3070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汽油的不完全燃烧</a:t>
            </a:r>
            <a:endParaRPr lang="zh-CN" altLang="en-US" sz="2800" b="1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20274" y="1989634"/>
            <a:ext cx="2021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汽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9966" y="2625006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车汽缸内的高温环境下的反应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030246" y="262500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形成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7266" y="3209578"/>
            <a:ext cx="103920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酸雨、导致光化学烟雾、产生温室效应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任填两种即可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3984" y="3931912"/>
            <a:ext cx="10943790" cy="165812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能形成酸雨，写出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转化为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304263" y="4003920"/>
            <a:ext cx="1382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62022" y="4651992"/>
            <a:ext cx="34727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=2HNO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6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  <p:bldP spid="9" grpId="0"/>
      <p:bldP spid="11" grpId="0"/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6728" y="1226021"/>
            <a:ext cx="11053228" cy="292385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在适宜温度下采用催化转化法处理，使它们相互反应生成参与大气循环的无毒气体。写出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还原的化学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方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反应后生成的无毒气体为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376885"/>
              </p:ext>
            </p:extLst>
          </p:nvPr>
        </p:nvGraphicFramePr>
        <p:xfrm>
          <a:off x="1908646" y="2540000"/>
          <a:ext cx="45466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16" name="文档" r:id="rId3" imgW="4541919" imgH="1052318" progId="Word.Document.12">
                  <p:embed/>
                </p:oleObj>
              </mc:Choice>
              <mc:Fallback>
                <p:oleObj name="文档" r:id="rId3" imgW="4541919" imgH="10523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8646" y="2540000"/>
                        <a:ext cx="45466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66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88550"/>
            <a:ext cx="11163760" cy="286358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黑体" pitchFamily="49" charset="-122"/>
                <a:cs typeface="Times New Roman"/>
              </a:rPr>
              <a:t>题组二　有关氮的氧化物的简单计算</a:t>
            </a:r>
            <a:endParaRPr lang="zh-CN" altLang="zh-CN" sz="1050" b="1" kern="100" dirty="0">
              <a:solidFill>
                <a:srgbClr val="0000FF"/>
              </a:solidFill>
              <a:latin typeface="宋体"/>
              <a:ea typeface="黑体" pitchFamily="49" charset="-122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在一定条件下，将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通入足量水中，充分反应后剩余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同温同压下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，则原混合气体中氧气的体积为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2.4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 mL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①④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040783"/>
              </p:ext>
            </p:extLst>
          </p:nvPr>
        </p:nvGraphicFramePr>
        <p:xfrm>
          <a:off x="609600" y="2930500"/>
          <a:ext cx="10795000" cy="2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03" name="文档" r:id="rId3" imgW="10793920" imgH="2546686" progId="Word.Document.12">
                  <p:embed/>
                </p:oleObj>
              </mc:Choice>
              <mc:Fallback>
                <p:oleObj name="文档" r:id="rId3" imgW="10793920" imgH="25466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2930500"/>
                        <a:ext cx="10795000" cy="25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903556"/>
              </p:ext>
            </p:extLst>
          </p:nvPr>
        </p:nvGraphicFramePr>
        <p:xfrm>
          <a:off x="571500" y="4964162"/>
          <a:ext cx="1107440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04" name="文档" r:id="rId5" imgW="11069913" imgH="1690821" progId="Word.Document.12">
                  <p:embed/>
                </p:oleObj>
              </mc:Choice>
              <mc:Fallback>
                <p:oleObj name="文档" r:id="rId5" imgW="11069913" imgH="1690821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4964162"/>
                        <a:ext cx="11074400" cy="168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0691018" y="1245895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78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6574" y="882794"/>
            <a:ext cx="11296938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解答</a:t>
            </a: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氮氧化物溶于水的计算问题首先应明确原理</a:t>
            </a:r>
            <a:endParaRPr lang="zh-CN" altLang="zh-CN" sz="11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无论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是单一气体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，还是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中的两者或三者的混合气体，反应的实质是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，故若有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气体剩余只能是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，不可能是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通入水中，总关系式为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通入水中，总关系式为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76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5474" y="4082528"/>
            <a:ext cx="6552728" cy="1507505"/>
          </a:xfrm>
          <a:prstGeom prst="rect">
            <a:avLst/>
          </a:prstGeom>
          <a:solidFill>
            <a:srgbClr val="E55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54646" y="4342313"/>
            <a:ext cx="4288353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第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17</a:t>
            </a:r>
            <a:r>
              <a:rPr lang="zh-CN" altLang="zh-CN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讲</a:t>
            </a:r>
            <a:r>
              <a:rPr lang="zh-CN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　</a:t>
            </a:r>
            <a:r>
              <a:rPr lang="zh-CN" altLang="en-US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氮及其化合物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25474" y="4082529"/>
            <a:ext cx="936104" cy="1507504"/>
            <a:chOff x="1636272" y="4786031"/>
            <a:chExt cx="839787" cy="1212851"/>
          </a:xfrm>
        </p:grpSpPr>
        <p:sp>
          <p:nvSpPr>
            <p:cNvPr id="8" name="矩形 7"/>
            <p:cNvSpPr/>
            <p:nvPr/>
          </p:nvSpPr>
          <p:spPr>
            <a:xfrm>
              <a:off x="1636272" y="4786031"/>
              <a:ext cx="839787" cy="1212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636272" y="4786032"/>
              <a:ext cx="839787" cy="1212850"/>
            </a:xfrm>
            <a:custGeom>
              <a:avLst/>
              <a:gdLst/>
              <a:ahLst/>
              <a:cxnLst/>
              <a:rect l="l" t="t" r="r" b="b"/>
              <a:pathLst>
                <a:path w="839788" h="1212850">
                  <a:moveTo>
                    <a:pt x="491011" y="1041838"/>
                  </a:moveTo>
                  <a:lnTo>
                    <a:pt x="579890" y="1041838"/>
                  </a:lnTo>
                  <a:cubicBezTo>
                    <a:pt x="567974" y="1050563"/>
                    <a:pt x="552966" y="1058442"/>
                    <a:pt x="534864" y="1065474"/>
                  </a:cubicBezTo>
                  <a:cubicBezTo>
                    <a:pt x="517024" y="1059223"/>
                    <a:pt x="502406" y="1051345"/>
                    <a:pt x="491011" y="1041838"/>
                  </a:cubicBezTo>
                  <a:close/>
                  <a:moveTo>
                    <a:pt x="488081" y="1019960"/>
                  </a:moveTo>
                  <a:cubicBezTo>
                    <a:pt x="473496" y="1037801"/>
                    <a:pt x="454223" y="1052582"/>
                    <a:pt x="430261" y="1064302"/>
                  </a:cubicBezTo>
                  <a:cubicBezTo>
                    <a:pt x="433777" y="1067688"/>
                    <a:pt x="436968" y="1071269"/>
                    <a:pt x="439833" y="1075045"/>
                  </a:cubicBezTo>
                  <a:cubicBezTo>
                    <a:pt x="454353" y="1067623"/>
                    <a:pt x="467799" y="1058344"/>
                    <a:pt x="480170" y="1047210"/>
                  </a:cubicBezTo>
                  <a:cubicBezTo>
                    <a:pt x="490067" y="1056391"/>
                    <a:pt x="502341" y="1064497"/>
                    <a:pt x="516991" y="1071529"/>
                  </a:cubicBezTo>
                  <a:cubicBezTo>
                    <a:pt x="498890" y="1076738"/>
                    <a:pt x="473691" y="1082012"/>
                    <a:pt x="441396" y="1087352"/>
                  </a:cubicBezTo>
                  <a:cubicBezTo>
                    <a:pt x="444912" y="1091910"/>
                    <a:pt x="447907" y="1096337"/>
                    <a:pt x="450381" y="1100635"/>
                  </a:cubicBezTo>
                  <a:cubicBezTo>
                    <a:pt x="483263" y="1094188"/>
                    <a:pt x="511294" y="1086928"/>
                    <a:pt x="534474" y="1078854"/>
                  </a:cubicBezTo>
                  <a:cubicBezTo>
                    <a:pt x="557133" y="1087384"/>
                    <a:pt x="584317" y="1093863"/>
                    <a:pt x="616027" y="1098291"/>
                  </a:cubicBezTo>
                  <a:cubicBezTo>
                    <a:pt x="618631" y="1093472"/>
                    <a:pt x="621692" y="1088133"/>
                    <a:pt x="625208" y="1082273"/>
                  </a:cubicBezTo>
                  <a:cubicBezTo>
                    <a:pt x="598056" y="1080254"/>
                    <a:pt x="574290" y="1076576"/>
                    <a:pt x="553910" y="1071236"/>
                  </a:cubicBezTo>
                  <a:cubicBezTo>
                    <a:pt x="573574" y="1062381"/>
                    <a:pt x="589721" y="1052321"/>
                    <a:pt x="602353" y="1041057"/>
                  </a:cubicBezTo>
                  <a:lnTo>
                    <a:pt x="602353" y="1030509"/>
                  </a:lnTo>
                  <a:lnTo>
                    <a:pt x="496676" y="1030509"/>
                  </a:lnTo>
                  <a:cubicBezTo>
                    <a:pt x="499671" y="1027123"/>
                    <a:pt x="502601" y="1023607"/>
                    <a:pt x="505466" y="1019960"/>
                  </a:cubicBezTo>
                  <a:close/>
                  <a:moveTo>
                    <a:pt x="774250" y="1002966"/>
                  </a:moveTo>
                  <a:cubicBezTo>
                    <a:pt x="736094" y="1016770"/>
                    <a:pt x="691036" y="1031550"/>
                    <a:pt x="639077" y="1047308"/>
                  </a:cubicBezTo>
                  <a:lnTo>
                    <a:pt x="645132" y="1064107"/>
                  </a:lnTo>
                  <a:cubicBezTo>
                    <a:pt x="685892" y="1049912"/>
                    <a:pt x="728932" y="1035197"/>
                    <a:pt x="774250" y="1019960"/>
                  </a:cubicBezTo>
                  <a:cubicBezTo>
                    <a:pt x="773859" y="1017356"/>
                    <a:pt x="773859" y="1011691"/>
                    <a:pt x="774250" y="1002966"/>
                  </a:cubicBezTo>
                  <a:close/>
                  <a:moveTo>
                    <a:pt x="30797" y="988902"/>
                  </a:moveTo>
                  <a:lnTo>
                    <a:pt x="30797" y="1006091"/>
                  </a:lnTo>
                  <a:lnTo>
                    <a:pt x="224962" y="1006091"/>
                  </a:lnTo>
                  <a:lnTo>
                    <a:pt x="224962" y="988902"/>
                  </a:lnTo>
                  <a:close/>
                  <a:moveTo>
                    <a:pt x="473431" y="987534"/>
                  </a:moveTo>
                  <a:lnTo>
                    <a:pt x="588289" y="987534"/>
                  </a:lnTo>
                  <a:lnTo>
                    <a:pt x="588289" y="1003161"/>
                  </a:lnTo>
                  <a:lnTo>
                    <a:pt x="473431" y="1003161"/>
                  </a:lnTo>
                  <a:close/>
                  <a:moveTo>
                    <a:pt x="326538" y="983042"/>
                  </a:moveTo>
                  <a:lnTo>
                    <a:pt x="326538" y="1071139"/>
                  </a:lnTo>
                  <a:cubicBezTo>
                    <a:pt x="326538" y="1086245"/>
                    <a:pt x="334481" y="1093798"/>
                    <a:pt x="350369" y="1093798"/>
                  </a:cubicBezTo>
                  <a:lnTo>
                    <a:pt x="384357" y="1093798"/>
                  </a:lnTo>
                  <a:cubicBezTo>
                    <a:pt x="400245" y="1093798"/>
                    <a:pt x="409295" y="1086701"/>
                    <a:pt x="411509" y="1072506"/>
                  </a:cubicBezTo>
                  <a:cubicBezTo>
                    <a:pt x="413072" y="1063911"/>
                    <a:pt x="414244" y="1054665"/>
                    <a:pt x="415025" y="1044768"/>
                  </a:cubicBezTo>
                  <a:cubicBezTo>
                    <a:pt x="406300" y="1041382"/>
                    <a:pt x="401417" y="1039494"/>
                    <a:pt x="400375" y="1039103"/>
                  </a:cubicBezTo>
                  <a:cubicBezTo>
                    <a:pt x="399724" y="1049782"/>
                    <a:pt x="398682" y="1059353"/>
                    <a:pt x="397249" y="1067818"/>
                  </a:cubicBezTo>
                  <a:cubicBezTo>
                    <a:pt x="395947" y="1075631"/>
                    <a:pt x="390738" y="1079538"/>
                    <a:pt x="381623" y="1079538"/>
                  </a:cubicBezTo>
                  <a:lnTo>
                    <a:pt x="355057" y="1079538"/>
                  </a:lnTo>
                  <a:cubicBezTo>
                    <a:pt x="345941" y="1079538"/>
                    <a:pt x="341383" y="1075501"/>
                    <a:pt x="341383" y="1067427"/>
                  </a:cubicBezTo>
                  <a:lnTo>
                    <a:pt x="341383" y="1042229"/>
                  </a:lnTo>
                  <a:cubicBezTo>
                    <a:pt x="361177" y="1032071"/>
                    <a:pt x="381037" y="1017877"/>
                    <a:pt x="400961" y="999645"/>
                  </a:cubicBezTo>
                  <a:lnTo>
                    <a:pt x="388655" y="990465"/>
                  </a:lnTo>
                  <a:cubicBezTo>
                    <a:pt x="374200" y="1004399"/>
                    <a:pt x="358443" y="1016314"/>
                    <a:pt x="341383" y="1026211"/>
                  </a:cubicBezTo>
                  <a:lnTo>
                    <a:pt x="341383" y="983042"/>
                  </a:lnTo>
                  <a:close/>
                  <a:moveTo>
                    <a:pt x="473431" y="960578"/>
                  </a:moveTo>
                  <a:lnTo>
                    <a:pt x="588289" y="960578"/>
                  </a:lnTo>
                  <a:lnTo>
                    <a:pt x="588289" y="976010"/>
                  </a:lnTo>
                  <a:lnTo>
                    <a:pt x="473431" y="976010"/>
                  </a:lnTo>
                  <a:close/>
                  <a:moveTo>
                    <a:pt x="671503" y="955304"/>
                  </a:moveTo>
                  <a:lnTo>
                    <a:pt x="663103" y="968001"/>
                  </a:lnTo>
                  <a:cubicBezTo>
                    <a:pt x="682637" y="976856"/>
                    <a:pt x="704970" y="988120"/>
                    <a:pt x="730104" y="1001794"/>
                  </a:cubicBezTo>
                  <a:lnTo>
                    <a:pt x="739089" y="986948"/>
                  </a:lnTo>
                  <a:cubicBezTo>
                    <a:pt x="721379" y="977833"/>
                    <a:pt x="698850" y="967285"/>
                    <a:pt x="671503" y="955304"/>
                  </a:cubicBezTo>
                  <a:close/>
                  <a:moveTo>
                    <a:pt x="643374" y="923269"/>
                  </a:moveTo>
                  <a:lnTo>
                    <a:pt x="643374" y="939286"/>
                  </a:lnTo>
                  <a:lnTo>
                    <a:pt x="789291" y="939286"/>
                  </a:lnTo>
                  <a:cubicBezTo>
                    <a:pt x="788770" y="978354"/>
                    <a:pt x="787858" y="1013514"/>
                    <a:pt x="786556" y="1044768"/>
                  </a:cubicBezTo>
                  <a:cubicBezTo>
                    <a:pt x="786035" y="1055968"/>
                    <a:pt x="783626" y="1063911"/>
                    <a:pt x="779329" y="1068599"/>
                  </a:cubicBezTo>
                  <a:cubicBezTo>
                    <a:pt x="774771" y="1073287"/>
                    <a:pt x="767087" y="1075566"/>
                    <a:pt x="756279" y="1075436"/>
                  </a:cubicBezTo>
                  <a:cubicBezTo>
                    <a:pt x="747944" y="1075436"/>
                    <a:pt x="735443" y="1074850"/>
                    <a:pt x="718774" y="1073678"/>
                  </a:cubicBezTo>
                  <a:cubicBezTo>
                    <a:pt x="720337" y="1080710"/>
                    <a:pt x="721379" y="1086766"/>
                    <a:pt x="721899" y="1091844"/>
                  </a:cubicBezTo>
                  <a:cubicBezTo>
                    <a:pt x="735052" y="1092365"/>
                    <a:pt x="747228" y="1092626"/>
                    <a:pt x="758427" y="1092626"/>
                  </a:cubicBezTo>
                  <a:cubicBezTo>
                    <a:pt x="786947" y="1092626"/>
                    <a:pt x="801792" y="1078041"/>
                    <a:pt x="802964" y="1048870"/>
                  </a:cubicBezTo>
                  <a:cubicBezTo>
                    <a:pt x="804136" y="1026602"/>
                    <a:pt x="805373" y="984735"/>
                    <a:pt x="806676" y="923269"/>
                  </a:cubicBezTo>
                  <a:close/>
                  <a:moveTo>
                    <a:pt x="354080" y="909009"/>
                  </a:moveTo>
                  <a:cubicBezTo>
                    <a:pt x="340797" y="937398"/>
                    <a:pt x="322501" y="960318"/>
                    <a:pt x="299190" y="977768"/>
                  </a:cubicBezTo>
                  <a:cubicBezTo>
                    <a:pt x="303097" y="981284"/>
                    <a:pt x="306613" y="985060"/>
                    <a:pt x="309739" y="989097"/>
                  </a:cubicBezTo>
                  <a:cubicBezTo>
                    <a:pt x="328621" y="973991"/>
                    <a:pt x="345550" y="953937"/>
                    <a:pt x="360526" y="928933"/>
                  </a:cubicBezTo>
                  <a:cubicBezTo>
                    <a:pt x="375632" y="955239"/>
                    <a:pt x="393603" y="974577"/>
                    <a:pt x="414439" y="986948"/>
                  </a:cubicBezTo>
                  <a:cubicBezTo>
                    <a:pt x="417304" y="983042"/>
                    <a:pt x="420820" y="978744"/>
                    <a:pt x="424987" y="974056"/>
                  </a:cubicBezTo>
                  <a:cubicBezTo>
                    <a:pt x="402719" y="962727"/>
                    <a:pt x="384292" y="942998"/>
                    <a:pt x="369707" y="914869"/>
                  </a:cubicBezTo>
                  <a:lnTo>
                    <a:pt x="373223" y="909009"/>
                  </a:lnTo>
                  <a:close/>
                  <a:moveTo>
                    <a:pt x="265006" y="907056"/>
                  </a:moveTo>
                  <a:cubicBezTo>
                    <a:pt x="262662" y="916692"/>
                    <a:pt x="259863" y="926915"/>
                    <a:pt x="256607" y="937724"/>
                  </a:cubicBezTo>
                  <a:lnTo>
                    <a:pt x="232580" y="937724"/>
                  </a:lnTo>
                  <a:lnTo>
                    <a:pt x="232580" y="951006"/>
                  </a:lnTo>
                  <a:lnTo>
                    <a:pt x="252700" y="951006"/>
                  </a:lnTo>
                  <a:cubicBezTo>
                    <a:pt x="247491" y="967675"/>
                    <a:pt x="241501" y="985581"/>
                    <a:pt x="234729" y="1004724"/>
                  </a:cubicBezTo>
                  <a:lnTo>
                    <a:pt x="234729" y="1017030"/>
                  </a:lnTo>
                  <a:lnTo>
                    <a:pt x="272625" y="1017030"/>
                  </a:lnTo>
                  <a:lnTo>
                    <a:pt x="272625" y="1044964"/>
                  </a:lnTo>
                  <a:cubicBezTo>
                    <a:pt x="259211" y="1046526"/>
                    <a:pt x="245147" y="1047959"/>
                    <a:pt x="230432" y="1049261"/>
                  </a:cubicBezTo>
                  <a:lnTo>
                    <a:pt x="231994" y="1063911"/>
                  </a:lnTo>
                  <a:cubicBezTo>
                    <a:pt x="245408" y="1062218"/>
                    <a:pt x="258951" y="1060525"/>
                    <a:pt x="272625" y="1058832"/>
                  </a:cubicBezTo>
                  <a:lnTo>
                    <a:pt x="272625" y="1100439"/>
                  </a:lnTo>
                  <a:lnTo>
                    <a:pt x="286689" y="1100439"/>
                  </a:lnTo>
                  <a:lnTo>
                    <a:pt x="286689" y="1057270"/>
                  </a:lnTo>
                  <a:cubicBezTo>
                    <a:pt x="295544" y="1056228"/>
                    <a:pt x="304464" y="1055186"/>
                    <a:pt x="313450" y="1054144"/>
                  </a:cubicBezTo>
                  <a:cubicBezTo>
                    <a:pt x="313710" y="1047763"/>
                    <a:pt x="313906" y="1042945"/>
                    <a:pt x="314036" y="1039689"/>
                  </a:cubicBezTo>
                  <a:cubicBezTo>
                    <a:pt x="305311" y="1040992"/>
                    <a:pt x="296195" y="1042229"/>
                    <a:pt x="286689" y="1043401"/>
                  </a:cubicBezTo>
                  <a:lnTo>
                    <a:pt x="286689" y="1017030"/>
                  </a:lnTo>
                  <a:lnTo>
                    <a:pt x="311692" y="1017030"/>
                  </a:lnTo>
                  <a:lnTo>
                    <a:pt x="311692" y="1003747"/>
                  </a:lnTo>
                  <a:lnTo>
                    <a:pt x="286689" y="1003747"/>
                  </a:lnTo>
                  <a:lnTo>
                    <a:pt x="286689" y="960969"/>
                  </a:lnTo>
                  <a:lnTo>
                    <a:pt x="272625" y="960969"/>
                  </a:lnTo>
                  <a:lnTo>
                    <a:pt x="272625" y="1003747"/>
                  </a:lnTo>
                  <a:lnTo>
                    <a:pt x="249184" y="1003747"/>
                  </a:lnTo>
                  <a:cubicBezTo>
                    <a:pt x="255174" y="987079"/>
                    <a:pt x="261165" y="969498"/>
                    <a:pt x="267155" y="951006"/>
                  </a:cubicBezTo>
                  <a:lnTo>
                    <a:pt x="314622" y="951006"/>
                  </a:lnTo>
                  <a:lnTo>
                    <a:pt x="314622" y="937724"/>
                  </a:lnTo>
                  <a:lnTo>
                    <a:pt x="271453" y="937724"/>
                  </a:lnTo>
                  <a:cubicBezTo>
                    <a:pt x="274317" y="928868"/>
                    <a:pt x="277182" y="919753"/>
                    <a:pt x="280047" y="910376"/>
                  </a:cubicBezTo>
                  <a:close/>
                  <a:moveTo>
                    <a:pt x="476556" y="906274"/>
                  </a:moveTo>
                  <a:cubicBezTo>
                    <a:pt x="464315" y="928933"/>
                    <a:pt x="448884" y="947556"/>
                    <a:pt x="430261" y="962141"/>
                  </a:cubicBezTo>
                  <a:cubicBezTo>
                    <a:pt x="434038" y="966568"/>
                    <a:pt x="437033" y="970670"/>
                    <a:pt x="439247" y="974447"/>
                  </a:cubicBezTo>
                  <a:cubicBezTo>
                    <a:pt x="446474" y="968001"/>
                    <a:pt x="453376" y="961099"/>
                    <a:pt x="459953" y="953741"/>
                  </a:cubicBezTo>
                  <a:lnTo>
                    <a:pt x="459953" y="1022304"/>
                  </a:lnTo>
                  <a:lnTo>
                    <a:pt x="473431" y="1022304"/>
                  </a:lnTo>
                  <a:lnTo>
                    <a:pt x="473431" y="1015272"/>
                  </a:lnTo>
                  <a:lnTo>
                    <a:pt x="588289" y="1015272"/>
                  </a:lnTo>
                  <a:lnTo>
                    <a:pt x="588289" y="1020351"/>
                  </a:lnTo>
                  <a:lnTo>
                    <a:pt x="601963" y="1020351"/>
                  </a:lnTo>
                  <a:lnTo>
                    <a:pt x="601963" y="948467"/>
                  </a:lnTo>
                  <a:lnTo>
                    <a:pt x="464445" y="948467"/>
                  </a:lnTo>
                  <a:cubicBezTo>
                    <a:pt x="468222" y="944039"/>
                    <a:pt x="471868" y="939416"/>
                    <a:pt x="475384" y="934598"/>
                  </a:cubicBezTo>
                  <a:lnTo>
                    <a:pt x="621496" y="934598"/>
                  </a:lnTo>
                  <a:lnTo>
                    <a:pt x="621496" y="922097"/>
                  </a:lnTo>
                  <a:lnTo>
                    <a:pt x="484077" y="922097"/>
                  </a:lnTo>
                  <a:cubicBezTo>
                    <a:pt x="487397" y="917018"/>
                    <a:pt x="490621" y="911744"/>
                    <a:pt x="493746" y="906274"/>
                  </a:cubicBezTo>
                  <a:close/>
                  <a:moveTo>
                    <a:pt x="377695" y="562609"/>
                  </a:moveTo>
                  <a:cubicBezTo>
                    <a:pt x="380219" y="562535"/>
                    <a:pt x="381927" y="564167"/>
                    <a:pt x="383486" y="565281"/>
                  </a:cubicBezTo>
                  <a:cubicBezTo>
                    <a:pt x="385045" y="566395"/>
                    <a:pt x="386456" y="567286"/>
                    <a:pt x="387050" y="569290"/>
                  </a:cubicBezTo>
                  <a:cubicBezTo>
                    <a:pt x="387644" y="571295"/>
                    <a:pt x="388980" y="572705"/>
                    <a:pt x="387050" y="577308"/>
                  </a:cubicBezTo>
                  <a:cubicBezTo>
                    <a:pt x="385120" y="581911"/>
                    <a:pt x="378660" y="590745"/>
                    <a:pt x="375468" y="596907"/>
                  </a:cubicBezTo>
                  <a:lnTo>
                    <a:pt x="373531" y="601176"/>
                  </a:lnTo>
                  <a:lnTo>
                    <a:pt x="373362" y="600651"/>
                  </a:lnTo>
                  <a:cubicBezTo>
                    <a:pt x="371375" y="596879"/>
                    <a:pt x="368730" y="596572"/>
                    <a:pt x="368340" y="593343"/>
                  </a:cubicBezTo>
                  <a:cubicBezTo>
                    <a:pt x="367820" y="589037"/>
                    <a:pt x="371236" y="583395"/>
                    <a:pt x="371904" y="579980"/>
                  </a:cubicBezTo>
                  <a:cubicBezTo>
                    <a:pt x="372572" y="576565"/>
                    <a:pt x="372498" y="575229"/>
                    <a:pt x="372349" y="572854"/>
                  </a:cubicBezTo>
                  <a:cubicBezTo>
                    <a:pt x="372201" y="570478"/>
                    <a:pt x="370567" y="569736"/>
                    <a:pt x="371013" y="565726"/>
                  </a:cubicBezTo>
                  <a:lnTo>
                    <a:pt x="371200" y="564810"/>
                  </a:lnTo>
                  <a:lnTo>
                    <a:pt x="372172" y="564498"/>
                  </a:lnTo>
                  <a:cubicBezTo>
                    <a:pt x="375120" y="563389"/>
                    <a:pt x="375802" y="562665"/>
                    <a:pt x="377695" y="562609"/>
                  </a:cubicBezTo>
                  <a:close/>
                  <a:moveTo>
                    <a:pt x="597223" y="524280"/>
                  </a:moveTo>
                  <a:cubicBezTo>
                    <a:pt x="594806" y="524399"/>
                    <a:pt x="592524" y="524819"/>
                    <a:pt x="590899" y="525351"/>
                  </a:cubicBezTo>
                  <a:cubicBezTo>
                    <a:pt x="587650" y="526415"/>
                    <a:pt x="587034" y="530000"/>
                    <a:pt x="584849" y="531400"/>
                  </a:cubicBezTo>
                  <a:cubicBezTo>
                    <a:pt x="582664" y="532801"/>
                    <a:pt x="579695" y="532577"/>
                    <a:pt x="577790" y="533753"/>
                  </a:cubicBezTo>
                  <a:cubicBezTo>
                    <a:pt x="575885" y="534930"/>
                    <a:pt x="573700" y="536217"/>
                    <a:pt x="573420" y="538458"/>
                  </a:cubicBezTo>
                  <a:cubicBezTo>
                    <a:pt x="573140" y="540699"/>
                    <a:pt x="575661" y="543892"/>
                    <a:pt x="576109" y="547197"/>
                  </a:cubicBezTo>
                  <a:cubicBezTo>
                    <a:pt x="576557" y="550502"/>
                    <a:pt x="575941" y="554479"/>
                    <a:pt x="576109" y="558288"/>
                  </a:cubicBezTo>
                  <a:cubicBezTo>
                    <a:pt x="576277" y="562097"/>
                    <a:pt x="576950" y="567474"/>
                    <a:pt x="577118" y="570051"/>
                  </a:cubicBezTo>
                  <a:cubicBezTo>
                    <a:pt x="577286" y="572628"/>
                    <a:pt x="577006" y="571060"/>
                    <a:pt x="577118" y="573748"/>
                  </a:cubicBezTo>
                  <a:cubicBezTo>
                    <a:pt x="577230" y="576437"/>
                    <a:pt x="577902" y="582151"/>
                    <a:pt x="577790" y="586184"/>
                  </a:cubicBezTo>
                  <a:cubicBezTo>
                    <a:pt x="577678" y="590217"/>
                    <a:pt x="577342" y="596659"/>
                    <a:pt x="576445" y="597947"/>
                  </a:cubicBezTo>
                  <a:cubicBezTo>
                    <a:pt x="575549" y="599236"/>
                    <a:pt x="573980" y="595202"/>
                    <a:pt x="572412" y="593914"/>
                  </a:cubicBezTo>
                  <a:cubicBezTo>
                    <a:pt x="570843" y="592625"/>
                    <a:pt x="569218" y="591898"/>
                    <a:pt x="567033" y="590217"/>
                  </a:cubicBezTo>
                  <a:cubicBezTo>
                    <a:pt x="564848" y="588537"/>
                    <a:pt x="562103" y="585623"/>
                    <a:pt x="559302" y="583831"/>
                  </a:cubicBezTo>
                  <a:cubicBezTo>
                    <a:pt x="556501" y="582039"/>
                    <a:pt x="552691" y="580078"/>
                    <a:pt x="550226" y="579462"/>
                  </a:cubicBezTo>
                  <a:cubicBezTo>
                    <a:pt x="547761" y="578846"/>
                    <a:pt x="546025" y="579294"/>
                    <a:pt x="544511" y="580134"/>
                  </a:cubicBezTo>
                  <a:cubicBezTo>
                    <a:pt x="542998" y="580975"/>
                    <a:pt x="542886" y="583719"/>
                    <a:pt x="541150" y="584503"/>
                  </a:cubicBezTo>
                  <a:cubicBezTo>
                    <a:pt x="539413" y="585287"/>
                    <a:pt x="535716" y="584559"/>
                    <a:pt x="534091" y="584839"/>
                  </a:cubicBezTo>
                  <a:cubicBezTo>
                    <a:pt x="532466" y="585119"/>
                    <a:pt x="531290" y="584727"/>
                    <a:pt x="531402" y="586184"/>
                  </a:cubicBezTo>
                  <a:cubicBezTo>
                    <a:pt x="531514" y="587640"/>
                    <a:pt x="533755" y="591730"/>
                    <a:pt x="534763" y="593577"/>
                  </a:cubicBezTo>
                  <a:cubicBezTo>
                    <a:pt x="535772" y="595426"/>
                    <a:pt x="536892" y="595594"/>
                    <a:pt x="537452" y="597275"/>
                  </a:cubicBezTo>
                  <a:cubicBezTo>
                    <a:pt x="538012" y="598956"/>
                    <a:pt x="538124" y="600412"/>
                    <a:pt x="538124" y="603660"/>
                  </a:cubicBezTo>
                  <a:cubicBezTo>
                    <a:pt x="538124" y="606910"/>
                    <a:pt x="537060" y="613351"/>
                    <a:pt x="537452" y="616769"/>
                  </a:cubicBezTo>
                  <a:cubicBezTo>
                    <a:pt x="537844" y="620185"/>
                    <a:pt x="540365" y="621978"/>
                    <a:pt x="540477" y="624162"/>
                  </a:cubicBezTo>
                  <a:cubicBezTo>
                    <a:pt x="540589" y="626347"/>
                    <a:pt x="539245" y="628140"/>
                    <a:pt x="538124" y="629876"/>
                  </a:cubicBezTo>
                  <a:cubicBezTo>
                    <a:pt x="537004" y="631612"/>
                    <a:pt x="535323" y="632901"/>
                    <a:pt x="533755" y="634581"/>
                  </a:cubicBezTo>
                  <a:cubicBezTo>
                    <a:pt x="533755" y="634581"/>
                    <a:pt x="530786" y="638838"/>
                    <a:pt x="528713" y="639959"/>
                  </a:cubicBezTo>
                  <a:cubicBezTo>
                    <a:pt x="526640" y="641079"/>
                    <a:pt x="523447" y="640407"/>
                    <a:pt x="521318" y="641303"/>
                  </a:cubicBezTo>
                  <a:cubicBezTo>
                    <a:pt x="519188" y="642199"/>
                    <a:pt x="517564" y="644608"/>
                    <a:pt x="515939" y="645337"/>
                  </a:cubicBezTo>
                  <a:cubicBezTo>
                    <a:pt x="514314" y="646065"/>
                    <a:pt x="513698" y="645505"/>
                    <a:pt x="511569" y="645673"/>
                  </a:cubicBezTo>
                  <a:cubicBezTo>
                    <a:pt x="511569" y="645673"/>
                    <a:pt x="505127" y="645673"/>
                    <a:pt x="503166" y="646345"/>
                  </a:cubicBezTo>
                  <a:cubicBezTo>
                    <a:pt x="501205" y="647017"/>
                    <a:pt x="500757" y="647970"/>
                    <a:pt x="499805" y="649705"/>
                  </a:cubicBezTo>
                  <a:cubicBezTo>
                    <a:pt x="498852" y="651442"/>
                    <a:pt x="497844" y="655139"/>
                    <a:pt x="497452" y="656764"/>
                  </a:cubicBezTo>
                  <a:cubicBezTo>
                    <a:pt x="497059" y="658388"/>
                    <a:pt x="498908" y="658612"/>
                    <a:pt x="497452" y="659452"/>
                  </a:cubicBezTo>
                  <a:cubicBezTo>
                    <a:pt x="495995" y="660292"/>
                    <a:pt x="490784" y="661021"/>
                    <a:pt x="488711" y="661805"/>
                  </a:cubicBezTo>
                  <a:cubicBezTo>
                    <a:pt x="486638" y="662589"/>
                    <a:pt x="486582" y="663766"/>
                    <a:pt x="485014" y="664158"/>
                  </a:cubicBezTo>
                  <a:cubicBezTo>
                    <a:pt x="483445" y="664550"/>
                    <a:pt x="483389" y="663934"/>
                    <a:pt x="479300" y="664158"/>
                  </a:cubicBezTo>
                  <a:cubicBezTo>
                    <a:pt x="475210" y="664382"/>
                    <a:pt x="464565" y="664494"/>
                    <a:pt x="460475" y="665502"/>
                  </a:cubicBezTo>
                  <a:cubicBezTo>
                    <a:pt x="456386" y="666511"/>
                    <a:pt x="455881" y="667910"/>
                    <a:pt x="454761" y="670207"/>
                  </a:cubicBezTo>
                  <a:cubicBezTo>
                    <a:pt x="453640" y="672504"/>
                    <a:pt x="452408" y="676425"/>
                    <a:pt x="453753" y="679282"/>
                  </a:cubicBezTo>
                  <a:cubicBezTo>
                    <a:pt x="455097" y="682139"/>
                    <a:pt x="460363" y="685220"/>
                    <a:pt x="462828" y="687348"/>
                  </a:cubicBezTo>
                  <a:cubicBezTo>
                    <a:pt x="465293" y="689477"/>
                    <a:pt x="466133" y="690877"/>
                    <a:pt x="468542" y="692054"/>
                  </a:cubicBezTo>
                  <a:cubicBezTo>
                    <a:pt x="470952" y="693230"/>
                    <a:pt x="475826" y="695134"/>
                    <a:pt x="477283" y="694407"/>
                  </a:cubicBezTo>
                  <a:cubicBezTo>
                    <a:pt x="478739" y="693678"/>
                    <a:pt x="478907" y="690765"/>
                    <a:pt x="479972" y="689701"/>
                  </a:cubicBezTo>
                  <a:cubicBezTo>
                    <a:pt x="481036" y="688636"/>
                    <a:pt x="481540" y="688917"/>
                    <a:pt x="483669" y="688020"/>
                  </a:cubicBezTo>
                  <a:cubicBezTo>
                    <a:pt x="485798" y="687124"/>
                    <a:pt x="489271" y="686003"/>
                    <a:pt x="492745" y="684324"/>
                  </a:cubicBezTo>
                  <a:cubicBezTo>
                    <a:pt x="496219" y="682643"/>
                    <a:pt x="500197" y="680234"/>
                    <a:pt x="504510" y="677937"/>
                  </a:cubicBezTo>
                  <a:cubicBezTo>
                    <a:pt x="508824" y="675642"/>
                    <a:pt x="514258" y="672616"/>
                    <a:pt x="518628" y="670543"/>
                  </a:cubicBezTo>
                  <a:cubicBezTo>
                    <a:pt x="522999" y="668471"/>
                    <a:pt x="526136" y="667686"/>
                    <a:pt x="530730" y="665502"/>
                  </a:cubicBezTo>
                  <a:cubicBezTo>
                    <a:pt x="535323" y="663318"/>
                    <a:pt x="540533" y="658892"/>
                    <a:pt x="546193" y="657436"/>
                  </a:cubicBezTo>
                  <a:cubicBezTo>
                    <a:pt x="551851" y="655980"/>
                    <a:pt x="560198" y="657044"/>
                    <a:pt x="564680" y="656764"/>
                  </a:cubicBezTo>
                  <a:cubicBezTo>
                    <a:pt x="569161" y="656484"/>
                    <a:pt x="570507" y="655588"/>
                    <a:pt x="573084" y="655756"/>
                  </a:cubicBezTo>
                  <a:cubicBezTo>
                    <a:pt x="575661" y="655924"/>
                    <a:pt x="578798" y="656260"/>
                    <a:pt x="580143" y="657771"/>
                  </a:cubicBezTo>
                  <a:cubicBezTo>
                    <a:pt x="581487" y="659284"/>
                    <a:pt x="581263" y="662421"/>
                    <a:pt x="581151" y="664830"/>
                  </a:cubicBezTo>
                  <a:cubicBezTo>
                    <a:pt x="581039" y="667238"/>
                    <a:pt x="579415" y="669871"/>
                    <a:pt x="579471" y="672224"/>
                  </a:cubicBezTo>
                  <a:cubicBezTo>
                    <a:pt x="579527" y="674577"/>
                    <a:pt x="581095" y="676761"/>
                    <a:pt x="581487" y="678946"/>
                  </a:cubicBezTo>
                  <a:cubicBezTo>
                    <a:pt x="581880" y="681131"/>
                    <a:pt x="581375" y="683091"/>
                    <a:pt x="581824" y="685332"/>
                  </a:cubicBezTo>
                  <a:cubicBezTo>
                    <a:pt x="582272" y="687572"/>
                    <a:pt x="584737" y="691270"/>
                    <a:pt x="584176" y="692390"/>
                  </a:cubicBezTo>
                  <a:cubicBezTo>
                    <a:pt x="583616" y="693510"/>
                    <a:pt x="580031" y="692782"/>
                    <a:pt x="578462" y="692054"/>
                  </a:cubicBezTo>
                  <a:cubicBezTo>
                    <a:pt x="576894" y="691325"/>
                    <a:pt x="576726" y="689757"/>
                    <a:pt x="574765" y="688020"/>
                  </a:cubicBezTo>
                  <a:cubicBezTo>
                    <a:pt x="572804" y="686284"/>
                    <a:pt x="569330" y="682867"/>
                    <a:pt x="566697" y="681635"/>
                  </a:cubicBezTo>
                  <a:cubicBezTo>
                    <a:pt x="564064" y="680402"/>
                    <a:pt x="561599" y="679842"/>
                    <a:pt x="558966" y="680626"/>
                  </a:cubicBezTo>
                  <a:cubicBezTo>
                    <a:pt x="556333" y="681411"/>
                    <a:pt x="553531" y="684884"/>
                    <a:pt x="550898" y="686340"/>
                  </a:cubicBezTo>
                  <a:cubicBezTo>
                    <a:pt x="548265" y="687796"/>
                    <a:pt x="545856" y="687908"/>
                    <a:pt x="543166" y="689365"/>
                  </a:cubicBezTo>
                  <a:cubicBezTo>
                    <a:pt x="540477" y="690821"/>
                    <a:pt x="538012" y="693510"/>
                    <a:pt x="534763" y="695078"/>
                  </a:cubicBezTo>
                  <a:cubicBezTo>
                    <a:pt x="531514" y="696647"/>
                    <a:pt x="527480" y="696983"/>
                    <a:pt x="523671" y="698775"/>
                  </a:cubicBezTo>
                  <a:cubicBezTo>
                    <a:pt x="519861" y="700568"/>
                    <a:pt x="514594" y="703929"/>
                    <a:pt x="511905" y="705833"/>
                  </a:cubicBezTo>
                  <a:cubicBezTo>
                    <a:pt x="509216" y="707738"/>
                    <a:pt x="506695" y="708242"/>
                    <a:pt x="507536" y="710203"/>
                  </a:cubicBezTo>
                  <a:cubicBezTo>
                    <a:pt x="508376" y="712164"/>
                    <a:pt x="513642" y="717261"/>
                    <a:pt x="516947" y="717597"/>
                  </a:cubicBezTo>
                  <a:cubicBezTo>
                    <a:pt x="520253" y="717933"/>
                    <a:pt x="524343" y="713787"/>
                    <a:pt x="527368" y="712220"/>
                  </a:cubicBezTo>
                  <a:cubicBezTo>
                    <a:pt x="527368" y="712220"/>
                    <a:pt x="531738" y="709026"/>
                    <a:pt x="535099" y="708186"/>
                  </a:cubicBezTo>
                  <a:cubicBezTo>
                    <a:pt x="538460" y="707346"/>
                    <a:pt x="542886" y="708466"/>
                    <a:pt x="547537" y="707178"/>
                  </a:cubicBezTo>
                  <a:cubicBezTo>
                    <a:pt x="552187" y="705889"/>
                    <a:pt x="558517" y="701521"/>
                    <a:pt x="562999" y="700456"/>
                  </a:cubicBezTo>
                  <a:cubicBezTo>
                    <a:pt x="567481" y="699392"/>
                    <a:pt x="571852" y="699112"/>
                    <a:pt x="574429" y="700792"/>
                  </a:cubicBezTo>
                  <a:cubicBezTo>
                    <a:pt x="577006" y="702473"/>
                    <a:pt x="577958" y="705497"/>
                    <a:pt x="578462" y="710539"/>
                  </a:cubicBezTo>
                  <a:cubicBezTo>
                    <a:pt x="578840" y="714319"/>
                    <a:pt x="577769" y="720653"/>
                    <a:pt x="577446" y="726065"/>
                  </a:cubicBezTo>
                  <a:cubicBezTo>
                    <a:pt x="577447" y="726759"/>
                    <a:pt x="577448" y="727453"/>
                    <a:pt x="577449" y="728148"/>
                  </a:cubicBezTo>
                  <a:lnTo>
                    <a:pt x="576781" y="730369"/>
                  </a:lnTo>
                  <a:cubicBezTo>
                    <a:pt x="574709" y="734065"/>
                    <a:pt x="571628" y="737875"/>
                    <a:pt x="569386" y="740788"/>
                  </a:cubicBezTo>
                  <a:cubicBezTo>
                    <a:pt x="567145" y="743700"/>
                    <a:pt x="564848" y="745437"/>
                    <a:pt x="563335" y="747845"/>
                  </a:cubicBezTo>
                  <a:cubicBezTo>
                    <a:pt x="561823" y="750254"/>
                    <a:pt x="562887" y="752886"/>
                    <a:pt x="560310" y="755239"/>
                  </a:cubicBezTo>
                  <a:cubicBezTo>
                    <a:pt x="557733" y="757592"/>
                    <a:pt x="551739" y="758657"/>
                    <a:pt x="547873" y="761961"/>
                  </a:cubicBezTo>
                  <a:cubicBezTo>
                    <a:pt x="544007" y="765266"/>
                    <a:pt x="540701" y="771876"/>
                    <a:pt x="537116" y="775069"/>
                  </a:cubicBezTo>
                  <a:cubicBezTo>
                    <a:pt x="533531" y="778262"/>
                    <a:pt x="530450" y="778598"/>
                    <a:pt x="526360" y="781118"/>
                  </a:cubicBezTo>
                  <a:cubicBezTo>
                    <a:pt x="522270" y="783639"/>
                    <a:pt x="516723" y="787505"/>
                    <a:pt x="512578" y="790193"/>
                  </a:cubicBezTo>
                  <a:cubicBezTo>
                    <a:pt x="512578" y="790193"/>
                    <a:pt x="505407" y="793946"/>
                    <a:pt x="501485" y="797252"/>
                  </a:cubicBezTo>
                  <a:cubicBezTo>
                    <a:pt x="497564" y="800556"/>
                    <a:pt x="493081" y="806885"/>
                    <a:pt x="489047" y="810023"/>
                  </a:cubicBezTo>
                  <a:cubicBezTo>
                    <a:pt x="485014" y="813160"/>
                    <a:pt x="479860" y="813832"/>
                    <a:pt x="477283" y="816072"/>
                  </a:cubicBezTo>
                  <a:cubicBezTo>
                    <a:pt x="474706" y="818313"/>
                    <a:pt x="472297" y="821954"/>
                    <a:pt x="473585" y="823467"/>
                  </a:cubicBezTo>
                  <a:cubicBezTo>
                    <a:pt x="474874" y="824979"/>
                    <a:pt x="481148" y="825875"/>
                    <a:pt x="485014" y="825148"/>
                  </a:cubicBezTo>
                  <a:cubicBezTo>
                    <a:pt x="488879" y="824419"/>
                    <a:pt x="492072" y="821058"/>
                    <a:pt x="496779" y="819097"/>
                  </a:cubicBezTo>
                  <a:cubicBezTo>
                    <a:pt x="501485" y="817136"/>
                    <a:pt x="508432" y="815569"/>
                    <a:pt x="513250" y="813384"/>
                  </a:cubicBezTo>
                  <a:cubicBezTo>
                    <a:pt x="518068" y="811199"/>
                    <a:pt x="520590" y="809182"/>
                    <a:pt x="525688" y="805990"/>
                  </a:cubicBezTo>
                  <a:cubicBezTo>
                    <a:pt x="530786" y="802797"/>
                    <a:pt x="538405" y="797587"/>
                    <a:pt x="543839" y="794226"/>
                  </a:cubicBezTo>
                  <a:cubicBezTo>
                    <a:pt x="549274" y="790865"/>
                    <a:pt x="553083" y="790249"/>
                    <a:pt x="558293" y="785824"/>
                  </a:cubicBezTo>
                  <a:cubicBezTo>
                    <a:pt x="563503" y="781398"/>
                    <a:pt x="570563" y="772436"/>
                    <a:pt x="575101" y="767675"/>
                  </a:cubicBezTo>
                  <a:cubicBezTo>
                    <a:pt x="579639" y="762913"/>
                    <a:pt x="581375" y="762129"/>
                    <a:pt x="585521" y="757256"/>
                  </a:cubicBezTo>
                  <a:cubicBezTo>
                    <a:pt x="588630" y="753601"/>
                    <a:pt x="593378" y="747646"/>
                    <a:pt x="596929" y="742793"/>
                  </a:cubicBezTo>
                  <a:lnTo>
                    <a:pt x="599633" y="738925"/>
                  </a:lnTo>
                  <a:lnTo>
                    <a:pt x="600312" y="738435"/>
                  </a:lnTo>
                  <a:cubicBezTo>
                    <a:pt x="605690" y="733673"/>
                    <a:pt x="610228" y="725943"/>
                    <a:pt x="615438" y="718941"/>
                  </a:cubicBezTo>
                  <a:cubicBezTo>
                    <a:pt x="620648" y="711939"/>
                    <a:pt x="626475" y="702641"/>
                    <a:pt x="631573" y="696423"/>
                  </a:cubicBezTo>
                  <a:cubicBezTo>
                    <a:pt x="636671" y="690205"/>
                    <a:pt x="641377" y="685611"/>
                    <a:pt x="646026" y="681635"/>
                  </a:cubicBezTo>
                  <a:cubicBezTo>
                    <a:pt x="650677" y="677657"/>
                    <a:pt x="657064" y="675809"/>
                    <a:pt x="659473" y="672560"/>
                  </a:cubicBezTo>
                  <a:cubicBezTo>
                    <a:pt x="661882" y="669311"/>
                    <a:pt x="661041" y="664942"/>
                    <a:pt x="660481" y="662141"/>
                  </a:cubicBezTo>
                  <a:cubicBezTo>
                    <a:pt x="659921" y="659340"/>
                    <a:pt x="656952" y="657828"/>
                    <a:pt x="656111" y="655756"/>
                  </a:cubicBezTo>
                  <a:cubicBezTo>
                    <a:pt x="655271" y="653683"/>
                    <a:pt x="656223" y="651890"/>
                    <a:pt x="655439" y="649705"/>
                  </a:cubicBezTo>
                  <a:cubicBezTo>
                    <a:pt x="654655" y="647521"/>
                    <a:pt x="653983" y="643544"/>
                    <a:pt x="651406" y="642648"/>
                  </a:cubicBezTo>
                  <a:cubicBezTo>
                    <a:pt x="648829" y="641751"/>
                    <a:pt x="643618" y="643880"/>
                    <a:pt x="639976" y="644328"/>
                  </a:cubicBezTo>
                  <a:cubicBezTo>
                    <a:pt x="636335" y="644777"/>
                    <a:pt x="631461" y="644328"/>
                    <a:pt x="629556" y="645337"/>
                  </a:cubicBezTo>
                  <a:cubicBezTo>
                    <a:pt x="627651" y="646345"/>
                    <a:pt x="629388" y="649201"/>
                    <a:pt x="628548" y="650378"/>
                  </a:cubicBezTo>
                  <a:cubicBezTo>
                    <a:pt x="627707" y="651554"/>
                    <a:pt x="625466" y="650658"/>
                    <a:pt x="624514" y="652394"/>
                  </a:cubicBezTo>
                  <a:cubicBezTo>
                    <a:pt x="623562" y="654131"/>
                    <a:pt x="622890" y="657884"/>
                    <a:pt x="622833" y="660797"/>
                  </a:cubicBezTo>
                  <a:cubicBezTo>
                    <a:pt x="622777" y="663710"/>
                    <a:pt x="624850" y="668022"/>
                    <a:pt x="624178" y="669871"/>
                  </a:cubicBezTo>
                  <a:cubicBezTo>
                    <a:pt x="623506" y="671720"/>
                    <a:pt x="620536" y="672280"/>
                    <a:pt x="618799" y="671888"/>
                  </a:cubicBezTo>
                  <a:cubicBezTo>
                    <a:pt x="617062" y="671496"/>
                    <a:pt x="613981" y="671272"/>
                    <a:pt x="613757" y="667518"/>
                  </a:cubicBezTo>
                  <a:cubicBezTo>
                    <a:pt x="613533" y="663766"/>
                    <a:pt x="616278" y="653739"/>
                    <a:pt x="617454" y="649369"/>
                  </a:cubicBezTo>
                  <a:cubicBezTo>
                    <a:pt x="618631" y="645000"/>
                    <a:pt x="618295" y="643600"/>
                    <a:pt x="620816" y="641303"/>
                  </a:cubicBezTo>
                  <a:cubicBezTo>
                    <a:pt x="623338" y="639006"/>
                    <a:pt x="628772" y="636878"/>
                    <a:pt x="632581" y="635590"/>
                  </a:cubicBezTo>
                  <a:cubicBezTo>
                    <a:pt x="636391" y="634301"/>
                    <a:pt x="640200" y="634189"/>
                    <a:pt x="643674" y="633573"/>
                  </a:cubicBezTo>
                  <a:cubicBezTo>
                    <a:pt x="643674" y="633573"/>
                    <a:pt x="647484" y="631948"/>
                    <a:pt x="653422" y="631892"/>
                  </a:cubicBezTo>
                  <a:cubicBezTo>
                    <a:pt x="659361" y="631836"/>
                    <a:pt x="672023" y="633237"/>
                    <a:pt x="679305" y="633237"/>
                  </a:cubicBezTo>
                  <a:cubicBezTo>
                    <a:pt x="686588" y="633237"/>
                    <a:pt x="692527" y="633125"/>
                    <a:pt x="697120" y="631892"/>
                  </a:cubicBezTo>
                  <a:cubicBezTo>
                    <a:pt x="701715" y="630660"/>
                    <a:pt x="706869" y="629036"/>
                    <a:pt x="706869" y="625843"/>
                  </a:cubicBezTo>
                  <a:cubicBezTo>
                    <a:pt x="706869" y="622650"/>
                    <a:pt x="700315" y="615928"/>
                    <a:pt x="697120" y="612735"/>
                  </a:cubicBezTo>
                  <a:cubicBezTo>
                    <a:pt x="693927" y="609543"/>
                    <a:pt x="691238" y="606910"/>
                    <a:pt x="687709" y="606686"/>
                  </a:cubicBezTo>
                  <a:cubicBezTo>
                    <a:pt x="684179" y="606462"/>
                    <a:pt x="679586" y="610775"/>
                    <a:pt x="675944" y="611391"/>
                  </a:cubicBezTo>
                  <a:cubicBezTo>
                    <a:pt x="672303" y="612007"/>
                    <a:pt x="668436" y="610047"/>
                    <a:pt x="665859" y="610383"/>
                  </a:cubicBezTo>
                  <a:cubicBezTo>
                    <a:pt x="663282" y="610719"/>
                    <a:pt x="663394" y="612679"/>
                    <a:pt x="660481" y="613407"/>
                  </a:cubicBezTo>
                  <a:cubicBezTo>
                    <a:pt x="657568" y="614136"/>
                    <a:pt x="653086" y="613855"/>
                    <a:pt x="648380" y="614752"/>
                  </a:cubicBezTo>
                  <a:cubicBezTo>
                    <a:pt x="643674" y="615648"/>
                    <a:pt x="636671" y="618225"/>
                    <a:pt x="632245" y="618785"/>
                  </a:cubicBezTo>
                  <a:cubicBezTo>
                    <a:pt x="627819" y="619346"/>
                    <a:pt x="624570" y="619009"/>
                    <a:pt x="621825" y="618113"/>
                  </a:cubicBezTo>
                  <a:cubicBezTo>
                    <a:pt x="619079" y="617217"/>
                    <a:pt x="616726" y="615424"/>
                    <a:pt x="615774" y="613407"/>
                  </a:cubicBezTo>
                  <a:cubicBezTo>
                    <a:pt x="614821" y="611391"/>
                    <a:pt x="614485" y="608758"/>
                    <a:pt x="616110" y="606013"/>
                  </a:cubicBezTo>
                  <a:cubicBezTo>
                    <a:pt x="617735" y="603268"/>
                    <a:pt x="621601" y="599852"/>
                    <a:pt x="625522" y="596939"/>
                  </a:cubicBezTo>
                  <a:cubicBezTo>
                    <a:pt x="629444" y="594026"/>
                    <a:pt x="634878" y="591170"/>
                    <a:pt x="639640" y="588537"/>
                  </a:cubicBezTo>
                  <a:cubicBezTo>
                    <a:pt x="644402" y="585904"/>
                    <a:pt x="650341" y="583663"/>
                    <a:pt x="654095" y="581143"/>
                  </a:cubicBezTo>
                  <a:cubicBezTo>
                    <a:pt x="657848" y="578622"/>
                    <a:pt x="661489" y="575989"/>
                    <a:pt x="662162" y="573413"/>
                  </a:cubicBezTo>
                  <a:cubicBezTo>
                    <a:pt x="662834" y="570836"/>
                    <a:pt x="660537" y="567923"/>
                    <a:pt x="658128" y="565682"/>
                  </a:cubicBezTo>
                  <a:cubicBezTo>
                    <a:pt x="655719" y="563442"/>
                    <a:pt x="650565" y="560809"/>
                    <a:pt x="647708" y="559969"/>
                  </a:cubicBezTo>
                  <a:cubicBezTo>
                    <a:pt x="644850" y="559128"/>
                    <a:pt x="643337" y="559856"/>
                    <a:pt x="640985" y="560641"/>
                  </a:cubicBezTo>
                  <a:cubicBezTo>
                    <a:pt x="638632" y="561425"/>
                    <a:pt x="635550" y="563274"/>
                    <a:pt x="633590" y="564673"/>
                  </a:cubicBezTo>
                  <a:cubicBezTo>
                    <a:pt x="631629" y="566074"/>
                    <a:pt x="631069" y="568371"/>
                    <a:pt x="629220" y="569043"/>
                  </a:cubicBezTo>
                  <a:cubicBezTo>
                    <a:pt x="627371" y="569715"/>
                    <a:pt x="623842" y="569323"/>
                    <a:pt x="622497" y="568707"/>
                  </a:cubicBezTo>
                  <a:cubicBezTo>
                    <a:pt x="621153" y="568091"/>
                    <a:pt x="620704" y="567250"/>
                    <a:pt x="621153" y="565346"/>
                  </a:cubicBezTo>
                  <a:cubicBezTo>
                    <a:pt x="621601" y="563442"/>
                    <a:pt x="623114" y="559856"/>
                    <a:pt x="625186" y="557279"/>
                  </a:cubicBezTo>
                  <a:cubicBezTo>
                    <a:pt x="627259" y="554703"/>
                    <a:pt x="632581" y="552294"/>
                    <a:pt x="633590" y="549886"/>
                  </a:cubicBezTo>
                  <a:cubicBezTo>
                    <a:pt x="634598" y="547477"/>
                    <a:pt x="634038" y="545572"/>
                    <a:pt x="631237" y="542828"/>
                  </a:cubicBezTo>
                  <a:cubicBezTo>
                    <a:pt x="628436" y="540083"/>
                    <a:pt x="621265" y="536385"/>
                    <a:pt x="616782" y="533417"/>
                  </a:cubicBezTo>
                  <a:cubicBezTo>
                    <a:pt x="612300" y="530448"/>
                    <a:pt x="608659" y="526359"/>
                    <a:pt x="604345" y="525015"/>
                  </a:cubicBezTo>
                  <a:cubicBezTo>
                    <a:pt x="602188" y="524343"/>
                    <a:pt x="599639" y="524161"/>
                    <a:pt x="597223" y="524280"/>
                  </a:cubicBezTo>
                  <a:close/>
                  <a:moveTo>
                    <a:pt x="566024" y="465526"/>
                  </a:moveTo>
                  <a:cubicBezTo>
                    <a:pt x="569834" y="465638"/>
                    <a:pt x="573654" y="465562"/>
                    <a:pt x="577454" y="465862"/>
                  </a:cubicBezTo>
                  <a:cubicBezTo>
                    <a:pt x="577953" y="465901"/>
                    <a:pt x="578413" y="466213"/>
                    <a:pt x="578798" y="466534"/>
                  </a:cubicBezTo>
                  <a:cubicBezTo>
                    <a:pt x="579109" y="466793"/>
                    <a:pt x="579246" y="467207"/>
                    <a:pt x="579470" y="467543"/>
                  </a:cubicBezTo>
                  <a:cubicBezTo>
                    <a:pt x="578145" y="469530"/>
                    <a:pt x="579625" y="467673"/>
                    <a:pt x="577454" y="469223"/>
                  </a:cubicBezTo>
                  <a:cubicBezTo>
                    <a:pt x="577067" y="469500"/>
                    <a:pt x="576841" y="469968"/>
                    <a:pt x="576445" y="470232"/>
                  </a:cubicBezTo>
                  <a:cubicBezTo>
                    <a:pt x="575728" y="470710"/>
                    <a:pt x="572862" y="470890"/>
                    <a:pt x="572748" y="470904"/>
                  </a:cubicBezTo>
                  <a:cubicBezTo>
                    <a:pt x="572300" y="471127"/>
                    <a:pt x="571864" y="471378"/>
                    <a:pt x="571403" y="471575"/>
                  </a:cubicBezTo>
                  <a:cubicBezTo>
                    <a:pt x="571078" y="471715"/>
                    <a:pt x="570672" y="471690"/>
                    <a:pt x="570395" y="471911"/>
                  </a:cubicBezTo>
                  <a:cubicBezTo>
                    <a:pt x="568573" y="473368"/>
                    <a:pt x="570983" y="472583"/>
                    <a:pt x="568713" y="473592"/>
                  </a:cubicBezTo>
                  <a:cubicBezTo>
                    <a:pt x="568066" y="473880"/>
                    <a:pt x="567369" y="474040"/>
                    <a:pt x="566697" y="474264"/>
                  </a:cubicBezTo>
                  <a:cubicBezTo>
                    <a:pt x="563772" y="475239"/>
                    <a:pt x="566041" y="474581"/>
                    <a:pt x="559638" y="474937"/>
                  </a:cubicBezTo>
                  <a:cubicBezTo>
                    <a:pt x="559302" y="475273"/>
                    <a:pt x="559045" y="475714"/>
                    <a:pt x="558629" y="475945"/>
                  </a:cubicBezTo>
                  <a:cubicBezTo>
                    <a:pt x="557960" y="476317"/>
                    <a:pt x="556136" y="476736"/>
                    <a:pt x="555268" y="476953"/>
                  </a:cubicBezTo>
                  <a:cubicBezTo>
                    <a:pt x="554820" y="477289"/>
                    <a:pt x="554435" y="477734"/>
                    <a:pt x="553924" y="477962"/>
                  </a:cubicBezTo>
                  <a:cubicBezTo>
                    <a:pt x="553401" y="478194"/>
                    <a:pt x="552813" y="478260"/>
                    <a:pt x="552243" y="478298"/>
                  </a:cubicBezTo>
                  <a:cubicBezTo>
                    <a:pt x="549446" y="478484"/>
                    <a:pt x="546641" y="478522"/>
                    <a:pt x="543839" y="478634"/>
                  </a:cubicBezTo>
                  <a:cubicBezTo>
                    <a:pt x="542352" y="479377"/>
                    <a:pt x="543839" y="478746"/>
                    <a:pt x="543166" y="478634"/>
                  </a:cubicBezTo>
                  <a:cubicBezTo>
                    <a:pt x="543222" y="477794"/>
                    <a:pt x="543951" y="474656"/>
                    <a:pt x="544175" y="473592"/>
                  </a:cubicBezTo>
                  <a:cubicBezTo>
                    <a:pt x="544287" y="473144"/>
                    <a:pt x="544255" y="472632"/>
                    <a:pt x="544511" y="472247"/>
                  </a:cubicBezTo>
                  <a:cubicBezTo>
                    <a:pt x="544943" y="471601"/>
                    <a:pt x="545902" y="471508"/>
                    <a:pt x="546529" y="471239"/>
                  </a:cubicBezTo>
                  <a:cubicBezTo>
                    <a:pt x="549392" y="470013"/>
                    <a:pt x="546225" y="470733"/>
                    <a:pt x="551235" y="470232"/>
                  </a:cubicBezTo>
                  <a:cubicBezTo>
                    <a:pt x="551683" y="470120"/>
                    <a:pt x="550674" y="470400"/>
                    <a:pt x="552579" y="469896"/>
                  </a:cubicBezTo>
                  <a:cubicBezTo>
                    <a:pt x="554484" y="469391"/>
                    <a:pt x="560422" y="467935"/>
                    <a:pt x="562663" y="467207"/>
                  </a:cubicBezTo>
                  <a:cubicBezTo>
                    <a:pt x="564904" y="466478"/>
                    <a:pt x="566024" y="465526"/>
                    <a:pt x="566024" y="465526"/>
                  </a:cubicBezTo>
                  <a:close/>
                  <a:moveTo>
                    <a:pt x="584785" y="430116"/>
                  </a:moveTo>
                  <a:lnTo>
                    <a:pt x="584387" y="432768"/>
                  </a:lnTo>
                  <a:cubicBezTo>
                    <a:pt x="584093" y="434328"/>
                    <a:pt x="583952" y="435743"/>
                    <a:pt x="584513" y="437199"/>
                  </a:cubicBezTo>
                  <a:lnTo>
                    <a:pt x="585880" y="439416"/>
                  </a:lnTo>
                  <a:lnTo>
                    <a:pt x="582905" y="440353"/>
                  </a:lnTo>
                  <a:cubicBezTo>
                    <a:pt x="581414" y="440809"/>
                    <a:pt x="580101" y="441173"/>
                    <a:pt x="579134" y="441328"/>
                  </a:cubicBezTo>
                  <a:cubicBezTo>
                    <a:pt x="576235" y="441790"/>
                    <a:pt x="575416" y="440298"/>
                    <a:pt x="574479" y="440185"/>
                  </a:cubicBezTo>
                  <a:lnTo>
                    <a:pt x="573899" y="440443"/>
                  </a:lnTo>
                  <a:lnTo>
                    <a:pt x="573557" y="440033"/>
                  </a:lnTo>
                  <a:cubicBezTo>
                    <a:pt x="572892" y="439118"/>
                    <a:pt x="572342" y="438166"/>
                    <a:pt x="572076" y="437199"/>
                  </a:cubicBezTo>
                  <a:lnTo>
                    <a:pt x="571820" y="434244"/>
                  </a:lnTo>
                  <a:lnTo>
                    <a:pt x="575936" y="432970"/>
                  </a:lnTo>
                  <a:cubicBezTo>
                    <a:pt x="579092" y="431854"/>
                    <a:pt x="579807" y="431203"/>
                    <a:pt x="584176" y="430236"/>
                  </a:cubicBezTo>
                  <a:close/>
                  <a:moveTo>
                    <a:pt x="641321" y="425867"/>
                  </a:moveTo>
                  <a:cubicBezTo>
                    <a:pt x="641321" y="425867"/>
                    <a:pt x="644850" y="426203"/>
                    <a:pt x="647372" y="426875"/>
                  </a:cubicBezTo>
                  <a:cubicBezTo>
                    <a:pt x="649893" y="427547"/>
                    <a:pt x="652638" y="429228"/>
                    <a:pt x="656448" y="429900"/>
                  </a:cubicBezTo>
                  <a:cubicBezTo>
                    <a:pt x="660257" y="430572"/>
                    <a:pt x="666755" y="429228"/>
                    <a:pt x="670229" y="430908"/>
                  </a:cubicBezTo>
                  <a:cubicBezTo>
                    <a:pt x="673703" y="432589"/>
                    <a:pt x="676448" y="435669"/>
                    <a:pt x="677289" y="439983"/>
                  </a:cubicBezTo>
                  <a:cubicBezTo>
                    <a:pt x="678129" y="444296"/>
                    <a:pt x="677289" y="452251"/>
                    <a:pt x="675272" y="456787"/>
                  </a:cubicBezTo>
                  <a:cubicBezTo>
                    <a:pt x="673255" y="461325"/>
                    <a:pt x="669501" y="463789"/>
                    <a:pt x="665187" y="467207"/>
                  </a:cubicBezTo>
                  <a:cubicBezTo>
                    <a:pt x="660873" y="470624"/>
                    <a:pt x="654543" y="474376"/>
                    <a:pt x="649389" y="477289"/>
                  </a:cubicBezTo>
                  <a:cubicBezTo>
                    <a:pt x="644234" y="480203"/>
                    <a:pt x="639360" y="482611"/>
                    <a:pt x="634262" y="484683"/>
                  </a:cubicBezTo>
                  <a:cubicBezTo>
                    <a:pt x="629164" y="486756"/>
                    <a:pt x="621825" y="489277"/>
                    <a:pt x="618799" y="489725"/>
                  </a:cubicBezTo>
                  <a:cubicBezTo>
                    <a:pt x="615774" y="490172"/>
                    <a:pt x="617847" y="488941"/>
                    <a:pt x="616110" y="487372"/>
                  </a:cubicBezTo>
                  <a:cubicBezTo>
                    <a:pt x="614807" y="486196"/>
                    <a:pt x="612812" y="482625"/>
                    <a:pt x="610619" y="481054"/>
                  </a:cubicBezTo>
                  <a:lnTo>
                    <a:pt x="610279" y="480942"/>
                  </a:lnTo>
                  <a:lnTo>
                    <a:pt x="610818" y="480115"/>
                  </a:lnTo>
                  <a:cubicBezTo>
                    <a:pt x="611810" y="478658"/>
                    <a:pt x="612791" y="477331"/>
                    <a:pt x="613757" y="476281"/>
                  </a:cubicBezTo>
                  <a:cubicBezTo>
                    <a:pt x="617622" y="472079"/>
                    <a:pt x="622889" y="470904"/>
                    <a:pt x="624850" y="467543"/>
                  </a:cubicBezTo>
                  <a:cubicBezTo>
                    <a:pt x="626811" y="464181"/>
                    <a:pt x="628940" y="460261"/>
                    <a:pt x="625522" y="456115"/>
                  </a:cubicBezTo>
                  <a:cubicBezTo>
                    <a:pt x="622105" y="451971"/>
                    <a:pt x="609163" y="445864"/>
                    <a:pt x="604345" y="442672"/>
                  </a:cubicBezTo>
                  <a:lnTo>
                    <a:pt x="603868" y="442274"/>
                  </a:lnTo>
                  <a:lnTo>
                    <a:pt x="604345" y="441905"/>
                  </a:lnTo>
                  <a:cubicBezTo>
                    <a:pt x="606474" y="438936"/>
                    <a:pt x="604401" y="432046"/>
                    <a:pt x="604682" y="427116"/>
                  </a:cubicBezTo>
                  <a:cubicBezTo>
                    <a:pt x="604690" y="427014"/>
                    <a:pt x="604698" y="426912"/>
                    <a:pt x="604707" y="426810"/>
                  </a:cubicBezTo>
                  <a:lnTo>
                    <a:pt x="606698" y="426539"/>
                  </a:lnTo>
                  <a:cubicBezTo>
                    <a:pt x="612132" y="425867"/>
                    <a:pt x="611012" y="426315"/>
                    <a:pt x="616782" y="426203"/>
                  </a:cubicBezTo>
                  <a:close/>
                  <a:moveTo>
                    <a:pt x="578840" y="411068"/>
                  </a:moveTo>
                  <a:cubicBezTo>
                    <a:pt x="581487" y="410984"/>
                    <a:pt x="584121" y="411432"/>
                    <a:pt x="585185" y="412665"/>
                  </a:cubicBezTo>
                  <a:cubicBezTo>
                    <a:pt x="585717" y="413281"/>
                    <a:pt x="585990" y="414258"/>
                    <a:pt x="586099" y="415440"/>
                  </a:cubicBezTo>
                  <a:cubicBezTo>
                    <a:pt x="586089" y="415997"/>
                    <a:pt x="586078" y="416555"/>
                    <a:pt x="586068" y="417113"/>
                  </a:cubicBezTo>
                  <a:lnTo>
                    <a:pt x="580143" y="418473"/>
                  </a:lnTo>
                  <a:lnTo>
                    <a:pt x="571551" y="420980"/>
                  </a:lnTo>
                  <a:lnTo>
                    <a:pt x="571257" y="417181"/>
                  </a:lnTo>
                  <a:cubicBezTo>
                    <a:pt x="571137" y="415228"/>
                    <a:pt x="571292" y="413561"/>
                    <a:pt x="572412" y="412665"/>
                  </a:cubicBezTo>
                  <a:cubicBezTo>
                    <a:pt x="573532" y="411769"/>
                    <a:pt x="576193" y="411152"/>
                    <a:pt x="578840" y="411068"/>
                  </a:cubicBezTo>
                  <a:close/>
                  <a:moveTo>
                    <a:pt x="322009" y="406264"/>
                  </a:moveTo>
                  <a:cubicBezTo>
                    <a:pt x="318074" y="405968"/>
                    <a:pt x="319633" y="410050"/>
                    <a:pt x="317108" y="411164"/>
                  </a:cubicBezTo>
                  <a:cubicBezTo>
                    <a:pt x="314583" y="412278"/>
                    <a:pt x="308866" y="412055"/>
                    <a:pt x="306862" y="412946"/>
                  </a:cubicBezTo>
                  <a:cubicBezTo>
                    <a:pt x="304857" y="413837"/>
                    <a:pt x="306193" y="415395"/>
                    <a:pt x="305080" y="416508"/>
                  </a:cubicBezTo>
                  <a:cubicBezTo>
                    <a:pt x="303966" y="417622"/>
                    <a:pt x="300996" y="418513"/>
                    <a:pt x="300179" y="419627"/>
                  </a:cubicBezTo>
                  <a:cubicBezTo>
                    <a:pt x="299363" y="420740"/>
                    <a:pt x="298694" y="421112"/>
                    <a:pt x="300179" y="423191"/>
                  </a:cubicBezTo>
                  <a:cubicBezTo>
                    <a:pt x="301664" y="425268"/>
                    <a:pt x="307381" y="429278"/>
                    <a:pt x="309089" y="432099"/>
                  </a:cubicBezTo>
                  <a:cubicBezTo>
                    <a:pt x="310797" y="434919"/>
                    <a:pt x="310351" y="433880"/>
                    <a:pt x="310425" y="440117"/>
                  </a:cubicBezTo>
                  <a:cubicBezTo>
                    <a:pt x="310500" y="446352"/>
                    <a:pt x="309386" y="463427"/>
                    <a:pt x="309534" y="469515"/>
                  </a:cubicBezTo>
                  <a:cubicBezTo>
                    <a:pt x="309683" y="475602"/>
                    <a:pt x="310277" y="474340"/>
                    <a:pt x="311316" y="476641"/>
                  </a:cubicBezTo>
                  <a:cubicBezTo>
                    <a:pt x="312356" y="478943"/>
                    <a:pt x="315251" y="478201"/>
                    <a:pt x="315771" y="483323"/>
                  </a:cubicBezTo>
                  <a:cubicBezTo>
                    <a:pt x="316291" y="488446"/>
                    <a:pt x="315028" y="502179"/>
                    <a:pt x="314435" y="507376"/>
                  </a:cubicBezTo>
                  <a:cubicBezTo>
                    <a:pt x="313841" y="512572"/>
                    <a:pt x="312950" y="509825"/>
                    <a:pt x="312207" y="514503"/>
                  </a:cubicBezTo>
                  <a:cubicBezTo>
                    <a:pt x="311465" y="519179"/>
                    <a:pt x="309757" y="531577"/>
                    <a:pt x="309980" y="535438"/>
                  </a:cubicBezTo>
                  <a:cubicBezTo>
                    <a:pt x="310203" y="539298"/>
                    <a:pt x="312430" y="535661"/>
                    <a:pt x="313544" y="537664"/>
                  </a:cubicBezTo>
                  <a:cubicBezTo>
                    <a:pt x="314657" y="539669"/>
                    <a:pt x="316439" y="544050"/>
                    <a:pt x="316662" y="547464"/>
                  </a:cubicBezTo>
                  <a:lnTo>
                    <a:pt x="316199" y="552071"/>
                  </a:lnTo>
                  <a:lnTo>
                    <a:pt x="315882" y="552114"/>
                  </a:lnTo>
                  <a:cubicBezTo>
                    <a:pt x="314713" y="552179"/>
                    <a:pt x="314249" y="552030"/>
                    <a:pt x="312207" y="552364"/>
                  </a:cubicBezTo>
                  <a:cubicBezTo>
                    <a:pt x="312207" y="552364"/>
                    <a:pt x="302036" y="554740"/>
                    <a:pt x="299289" y="554592"/>
                  </a:cubicBezTo>
                  <a:cubicBezTo>
                    <a:pt x="296541" y="554443"/>
                    <a:pt x="297284" y="552661"/>
                    <a:pt x="295725" y="551473"/>
                  </a:cubicBezTo>
                  <a:cubicBezTo>
                    <a:pt x="294165" y="550285"/>
                    <a:pt x="290972" y="549023"/>
                    <a:pt x="289933" y="547464"/>
                  </a:cubicBezTo>
                  <a:cubicBezTo>
                    <a:pt x="288893" y="545905"/>
                    <a:pt x="289784" y="545015"/>
                    <a:pt x="289487" y="542119"/>
                  </a:cubicBezTo>
                  <a:cubicBezTo>
                    <a:pt x="289190" y="539224"/>
                    <a:pt x="289042" y="533062"/>
                    <a:pt x="288151" y="530092"/>
                  </a:cubicBezTo>
                  <a:cubicBezTo>
                    <a:pt x="287260" y="527123"/>
                    <a:pt x="285329" y="526678"/>
                    <a:pt x="284141" y="524302"/>
                  </a:cubicBezTo>
                  <a:cubicBezTo>
                    <a:pt x="282953" y="521926"/>
                    <a:pt x="282508" y="518511"/>
                    <a:pt x="281023" y="515839"/>
                  </a:cubicBezTo>
                  <a:cubicBezTo>
                    <a:pt x="279538" y="513166"/>
                    <a:pt x="277088" y="510122"/>
                    <a:pt x="275232" y="508267"/>
                  </a:cubicBezTo>
                  <a:cubicBezTo>
                    <a:pt x="273376" y="506411"/>
                    <a:pt x="272708" y="505520"/>
                    <a:pt x="269886" y="504703"/>
                  </a:cubicBezTo>
                  <a:cubicBezTo>
                    <a:pt x="267065" y="503887"/>
                    <a:pt x="261792" y="503590"/>
                    <a:pt x="258303" y="503367"/>
                  </a:cubicBezTo>
                  <a:cubicBezTo>
                    <a:pt x="256558" y="503256"/>
                    <a:pt x="254962" y="503126"/>
                    <a:pt x="253431" y="503089"/>
                  </a:cubicBezTo>
                  <a:cubicBezTo>
                    <a:pt x="251899" y="503051"/>
                    <a:pt x="250433" y="503107"/>
                    <a:pt x="248948" y="503367"/>
                  </a:cubicBezTo>
                  <a:cubicBezTo>
                    <a:pt x="245978" y="503887"/>
                    <a:pt x="241969" y="505223"/>
                    <a:pt x="240483" y="506485"/>
                  </a:cubicBezTo>
                  <a:cubicBezTo>
                    <a:pt x="238998" y="507747"/>
                    <a:pt x="239666" y="509157"/>
                    <a:pt x="240037" y="510939"/>
                  </a:cubicBezTo>
                  <a:cubicBezTo>
                    <a:pt x="240409" y="512721"/>
                    <a:pt x="241969" y="514800"/>
                    <a:pt x="242711" y="517176"/>
                  </a:cubicBezTo>
                  <a:cubicBezTo>
                    <a:pt x="243454" y="519550"/>
                    <a:pt x="243676" y="523486"/>
                    <a:pt x="244493" y="525193"/>
                  </a:cubicBezTo>
                  <a:cubicBezTo>
                    <a:pt x="245310" y="526900"/>
                    <a:pt x="247017" y="526307"/>
                    <a:pt x="247611" y="527420"/>
                  </a:cubicBezTo>
                  <a:cubicBezTo>
                    <a:pt x="248205" y="528533"/>
                    <a:pt x="247908" y="529944"/>
                    <a:pt x="248057" y="531874"/>
                  </a:cubicBezTo>
                  <a:cubicBezTo>
                    <a:pt x="248205" y="533805"/>
                    <a:pt x="248428" y="536106"/>
                    <a:pt x="248502" y="539001"/>
                  </a:cubicBezTo>
                  <a:cubicBezTo>
                    <a:pt x="248577" y="541897"/>
                    <a:pt x="249245" y="546350"/>
                    <a:pt x="248502" y="549246"/>
                  </a:cubicBezTo>
                  <a:cubicBezTo>
                    <a:pt x="247760" y="552141"/>
                    <a:pt x="244345" y="554740"/>
                    <a:pt x="244048" y="556372"/>
                  </a:cubicBezTo>
                  <a:cubicBezTo>
                    <a:pt x="243751" y="558006"/>
                    <a:pt x="246646" y="557783"/>
                    <a:pt x="246721" y="559045"/>
                  </a:cubicBezTo>
                  <a:cubicBezTo>
                    <a:pt x="246795" y="560307"/>
                    <a:pt x="245533" y="562535"/>
                    <a:pt x="244493" y="563945"/>
                  </a:cubicBezTo>
                  <a:cubicBezTo>
                    <a:pt x="243454" y="565355"/>
                    <a:pt x="242711" y="566469"/>
                    <a:pt x="240483" y="567508"/>
                  </a:cubicBezTo>
                  <a:cubicBezTo>
                    <a:pt x="238255" y="568548"/>
                    <a:pt x="233355" y="568993"/>
                    <a:pt x="231128" y="570181"/>
                  </a:cubicBezTo>
                  <a:cubicBezTo>
                    <a:pt x="228900" y="571369"/>
                    <a:pt x="228826" y="573744"/>
                    <a:pt x="227119" y="574635"/>
                  </a:cubicBezTo>
                  <a:cubicBezTo>
                    <a:pt x="225411" y="575526"/>
                    <a:pt x="223481" y="574709"/>
                    <a:pt x="220882" y="575526"/>
                  </a:cubicBezTo>
                  <a:cubicBezTo>
                    <a:pt x="218283" y="576342"/>
                    <a:pt x="215462" y="578867"/>
                    <a:pt x="211526" y="579535"/>
                  </a:cubicBezTo>
                  <a:cubicBezTo>
                    <a:pt x="207591" y="580203"/>
                    <a:pt x="200686" y="578941"/>
                    <a:pt x="197271" y="579535"/>
                  </a:cubicBezTo>
                  <a:cubicBezTo>
                    <a:pt x="193855" y="580129"/>
                    <a:pt x="194821" y="582282"/>
                    <a:pt x="191034" y="583098"/>
                  </a:cubicBezTo>
                  <a:cubicBezTo>
                    <a:pt x="187247" y="583915"/>
                    <a:pt x="178857" y="583692"/>
                    <a:pt x="174551" y="584434"/>
                  </a:cubicBezTo>
                  <a:cubicBezTo>
                    <a:pt x="170244" y="585177"/>
                    <a:pt x="168091" y="586884"/>
                    <a:pt x="165196" y="587553"/>
                  </a:cubicBezTo>
                  <a:cubicBezTo>
                    <a:pt x="162299" y="588221"/>
                    <a:pt x="162447" y="587330"/>
                    <a:pt x="157176" y="588444"/>
                  </a:cubicBezTo>
                  <a:cubicBezTo>
                    <a:pt x="151904" y="589557"/>
                    <a:pt x="137500" y="591562"/>
                    <a:pt x="133565" y="594234"/>
                  </a:cubicBezTo>
                  <a:cubicBezTo>
                    <a:pt x="129630" y="596907"/>
                    <a:pt x="133565" y="601657"/>
                    <a:pt x="133565" y="604479"/>
                  </a:cubicBezTo>
                  <a:lnTo>
                    <a:pt x="133565" y="611160"/>
                  </a:lnTo>
                  <a:cubicBezTo>
                    <a:pt x="136683" y="614278"/>
                    <a:pt x="147524" y="620365"/>
                    <a:pt x="152276" y="623187"/>
                  </a:cubicBezTo>
                  <a:cubicBezTo>
                    <a:pt x="157028" y="626008"/>
                    <a:pt x="158661" y="627938"/>
                    <a:pt x="162076" y="628087"/>
                  </a:cubicBezTo>
                  <a:cubicBezTo>
                    <a:pt x="165493" y="628235"/>
                    <a:pt x="167869" y="627419"/>
                    <a:pt x="172769" y="624077"/>
                  </a:cubicBezTo>
                  <a:cubicBezTo>
                    <a:pt x="177669" y="620736"/>
                    <a:pt x="185910" y="611605"/>
                    <a:pt x="191480" y="608042"/>
                  </a:cubicBezTo>
                  <a:cubicBezTo>
                    <a:pt x="197048" y="604479"/>
                    <a:pt x="200092" y="603365"/>
                    <a:pt x="204844" y="600916"/>
                  </a:cubicBezTo>
                  <a:cubicBezTo>
                    <a:pt x="209596" y="598466"/>
                    <a:pt x="213679" y="595867"/>
                    <a:pt x="219991" y="593343"/>
                  </a:cubicBezTo>
                  <a:cubicBezTo>
                    <a:pt x="226302" y="590819"/>
                    <a:pt x="235880" y="587924"/>
                    <a:pt x="242711" y="585771"/>
                  </a:cubicBezTo>
                  <a:cubicBezTo>
                    <a:pt x="249542" y="583618"/>
                    <a:pt x="256224" y="581688"/>
                    <a:pt x="260976" y="580426"/>
                  </a:cubicBezTo>
                  <a:cubicBezTo>
                    <a:pt x="265727" y="579164"/>
                    <a:pt x="267956" y="578644"/>
                    <a:pt x="271223" y="578199"/>
                  </a:cubicBezTo>
                  <a:cubicBezTo>
                    <a:pt x="274489" y="577753"/>
                    <a:pt x="276865" y="578273"/>
                    <a:pt x="280578" y="577753"/>
                  </a:cubicBezTo>
                  <a:cubicBezTo>
                    <a:pt x="284290" y="577233"/>
                    <a:pt x="290304" y="576120"/>
                    <a:pt x="293497" y="575080"/>
                  </a:cubicBezTo>
                  <a:cubicBezTo>
                    <a:pt x="296690" y="574041"/>
                    <a:pt x="297581" y="572111"/>
                    <a:pt x="299734" y="571518"/>
                  </a:cubicBezTo>
                  <a:cubicBezTo>
                    <a:pt x="301887" y="570924"/>
                    <a:pt x="303966" y="571146"/>
                    <a:pt x="306416" y="571518"/>
                  </a:cubicBezTo>
                  <a:cubicBezTo>
                    <a:pt x="308254" y="571796"/>
                    <a:pt x="308796" y="572743"/>
                    <a:pt x="311240" y="573324"/>
                  </a:cubicBezTo>
                  <a:lnTo>
                    <a:pt x="313434" y="573612"/>
                  </a:lnTo>
                  <a:lnTo>
                    <a:pt x="313439" y="573622"/>
                  </a:lnTo>
                  <a:cubicBezTo>
                    <a:pt x="313646" y="574111"/>
                    <a:pt x="313841" y="574709"/>
                    <a:pt x="313989" y="575526"/>
                  </a:cubicBezTo>
                  <a:cubicBezTo>
                    <a:pt x="314583" y="578793"/>
                    <a:pt x="315400" y="585325"/>
                    <a:pt x="315771" y="588889"/>
                  </a:cubicBezTo>
                  <a:cubicBezTo>
                    <a:pt x="316142" y="592452"/>
                    <a:pt x="316142" y="594382"/>
                    <a:pt x="316217" y="596907"/>
                  </a:cubicBezTo>
                  <a:cubicBezTo>
                    <a:pt x="316291" y="599431"/>
                    <a:pt x="316217" y="601880"/>
                    <a:pt x="316217" y="604033"/>
                  </a:cubicBezTo>
                  <a:cubicBezTo>
                    <a:pt x="316217" y="604033"/>
                    <a:pt x="316365" y="606706"/>
                    <a:pt x="316217" y="609824"/>
                  </a:cubicBezTo>
                  <a:cubicBezTo>
                    <a:pt x="316068" y="612942"/>
                    <a:pt x="314732" y="619846"/>
                    <a:pt x="315326" y="622741"/>
                  </a:cubicBezTo>
                  <a:cubicBezTo>
                    <a:pt x="315919" y="625637"/>
                    <a:pt x="319187" y="624671"/>
                    <a:pt x="319781" y="627196"/>
                  </a:cubicBezTo>
                  <a:cubicBezTo>
                    <a:pt x="320375" y="629719"/>
                    <a:pt x="319558" y="635139"/>
                    <a:pt x="318890" y="637886"/>
                  </a:cubicBezTo>
                  <a:cubicBezTo>
                    <a:pt x="318222" y="640632"/>
                    <a:pt x="317183" y="643379"/>
                    <a:pt x="315771" y="643676"/>
                  </a:cubicBezTo>
                  <a:cubicBezTo>
                    <a:pt x="314360" y="643973"/>
                    <a:pt x="312875" y="641746"/>
                    <a:pt x="310425" y="639667"/>
                  </a:cubicBezTo>
                  <a:cubicBezTo>
                    <a:pt x="307975" y="637589"/>
                    <a:pt x="303892" y="633209"/>
                    <a:pt x="301070" y="631204"/>
                  </a:cubicBezTo>
                  <a:cubicBezTo>
                    <a:pt x="298249" y="629201"/>
                    <a:pt x="296244" y="628829"/>
                    <a:pt x="293497" y="627641"/>
                  </a:cubicBezTo>
                  <a:cubicBezTo>
                    <a:pt x="290749" y="626453"/>
                    <a:pt x="287482" y="625414"/>
                    <a:pt x="284587" y="624077"/>
                  </a:cubicBezTo>
                  <a:cubicBezTo>
                    <a:pt x="281691" y="622741"/>
                    <a:pt x="278647" y="619846"/>
                    <a:pt x="276123" y="619624"/>
                  </a:cubicBezTo>
                  <a:cubicBezTo>
                    <a:pt x="273598" y="619401"/>
                    <a:pt x="271519" y="621627"/>
                    <a:pt x="269441" y="622741"/>
                  </a:cubicBezTo>
                  <a:cubicBezTo>
                    <a:pt x="267362" y="623855"/>
                    <a:pt x="266025" y="623558"/>
                    <a:pt x="263649" y="626305"/>
                  </a:cubicBezTo>
                  <a:cubicBezTo>
                    <a:pt x="261273" y="629052"/>
                    <a:pt x="258600" y="636179"/>
                    <a:pt x="255184" y="639222"/>
                  </a:cubicBezTo>
                  <a:cubicBezTo>
                    <a:pt x="251769" y="642266"/>
                    <a:pt x="247463" y="642414"/>
                    <a:pt x="243157" y="644567"/>
                  </a:cubicBezTo>
                  <a:cubicBezTo>
                    <a:pt x="238849" y="646720"/>
                    <a:pt x="233429" y="650060"/>
                    <a:pt x="229346" y="652139"/>
                  </a:cubicBezTo>
                  <a:cubicBezTo>
                    <a:pt x="225262" y="654218"/>
                    <a:pt x="223184" y="656000"/>
                    <a:pt x="218655" y="657040"/>
                  </a:cubicBezTo>
                  <a:cubicBezTo>
                    <a:pt x="214125" y="658078"/>
                    <a:pt x="206255" y="657633"/>
                    <a:pt x="202171" y="658375"/>
                  </a:cubicBezTo>
                  <a:cubicBezTo>
                    <a:pt x="198087" y="659117"/>
                    <a:pt x="194449" y="658969"/>
                    <a:pt x="194152" y="661493"/>
                  </a:cubicBezTo>
                  <a:cubicBezTo>
                    <a:pt x="193855" y="664018"/>
                    <a:pt x="197939" y="669214"/>
                    <a:pt x="200389" y="673520"/>
                  </a:cubicBezTo>
                  <a:cubicBezTo>
                    <a:pt x="202839" y="677825"/>
                    <a:pt x="204918" y="684879"/>
                    <a:pt x="208853" y="687328"/>
                  </a:cubicBezTo>
                  <a:cubicBezTo>
                    <a:pt x="212788" y="689778"/>
                    <a:pt x="220511" y="687625"/>
                    <a:pt x="224000" y="688219"/>
                  </a:cubicBezTo>
                  <a:cubicBezTo>
                    <a:pt x="227490" y="688813"/>
                    <a:pt x="227044" y="689852"/>
                    <a:pt x="229791" y="690892"/>
                  </a:cubicBezTo>
                  <a:cubicBezTo>
                    <a:pt x="232539" y="691931"/>
                    <a:pt x="237216" y="694604"/>
                    <a:pt x="240483" y="694455"/>
                  </a:cubicBezTo>
                  <a:cubicBezTo>
                    <a:pt x="243751" y="694307"/>
                    <a:pt x="248057" y="691560"/>
                    <a:pt x="249393" y="690001"/>
                  </a:cubicBezTo>
                  <a:cubicBezTo>
                    <a:pt x="250730" y="688442"/>
                    <a:pt x="248948" y="687254"/>
                    <a:pt x="248502" y="685101"/>
                  </a:cubicBezTo>
                  <a:cubicBezTo>
                    <a:pt x="248057" y="682948"/>
                    <a:pt x="245533" y="679088"/>
                    <a:pt x="246721" y="677083"/>
                  </a:cubicBezTo>
                  <a:cubicBezTo>
                    <a:pt x="247908" y="675079"/>
                    <a:pt x="253477" y="674708"/>
                    <a:pt x="255630" y="673075"/>
                  </a:cubicBezTo>
                  <a:cubicBezTo>
                    <a:pt x="257783" y="671441"/>
                    <a:pt x="258006" y="668249"/>
                    <a:pt x="259639" y="667283"/>
                  </a:cubicBezTo>
                  <a:cubicBezTo>
                    <a:pt x="261273" y="666319"/>
                    <a:pt x="263129" y="668249"/>
                    <a:pt x="265430" y="667283"/>
                  </a:cubicBezTo>
                  <a:cubicBezTo>
                    <a:pt x="267733" y="666319"/>
                    <a:pt x="270332" y="663349"/>
                    <a:pt x="273450" y="661493"/>
                  </a:cubicBezTo>
                  <a:cubicBezTo>
                    <a:pt x="276568" y="659637"/>
                    <a:pt x="280578" y="656594"/>
                    <a:pt x="284141" y="656149"/>
                  </a:cubicBezTo>
                  <a:cubicBezTo>
                    <a:pt x="287705" y="655703"/>
                    <a:pt x="291715" y="660231"/>
                    <a:pt x="294834" y="658821"/>
                  </a:cubicBezTo>
                  <a:cubicBezTo>
                    <a:pt x="297952" y="657411"/>
                    <a:pt x="300402" y="647611"/>
                    <a:pt x="302852" y="647686"/>
                  </a:cubicBezTo>
                  <a:cubicBezTo>
                    <a:pt x="305302" y="647760"/>
                    <a:pt x="308272" y="655109"/>
                    <a:pt x="309534" y="659266"/>
                  </a:cubicBezTo>
                  <a:cubicBezTo>
                    <a:pt x="310797" y="663424"/>
                    <a:pt x="310500" y="667878"/>
                    <a:pt x="310425" y="672629"/>
                  </a:cubicBezTo>
                  <a:cubicBezTo>
                    <a:pt x="310351" y="677380"/>
                    <a:pt x="308792" y="683394"/>
                    <a:pt x="309089" y="687773"/>
                  </a:cubicBezTo>
                  <a:cubicBezTo>
                    <a:pt x="309386" y="692154"/>
                    <a:pt x="311836" y="696236"/>
                    <a:pt x="312207" y="698909"/>
                  </a:cubicBezTo>
                  <a:cubicBezTo>
                    <a:pt x="312486" y="700914"/>
                    <a:pt x="310467" y="702334"/>
                    <a:pt x="310474" y="703169"/>
                  </a:cubicBezTo>
                  <a:lnTo>
                    <a:pt x="310513" y="703199"/>
                  </a:lnTo>
                  <a:lnTo>
                    <a:pt x="309980" y="703809"/>
                  </a:lnTo>
                  <a:cubicBezTo>
                    <a:pt x="308643" y="706259"/>
                    <a:pt x="310351" y="711307"/>
                    <a:pt x="308643" y="714499"/>
                  </a:cubicBezTo>
                  <a:cubicBezTo>
                    <a:pt x="306936" y="717691"/>
                    <a:pt x="303298" y="718879"/>
                    <a:pt x="299734" y="722962"/>
                  </a:cubicBezTo>
                  <a:cubicBezTo>
                    <a:pt x="296170" y="727045"/>
                    <a:pt x="291790" y="733429"/>
                    <a:pt x="287260" y="738998"/>
                  </a:cubicBezTo>
                  <a:cubicBezTo>
                    <a:pt x="282731" y="744565"/>
                    <a:pt x="280281" y="749243"/>
                    <a:pt x="272559" y="756369"/>
                  </a:cubicBezTo>
                  <a:cubicBezTo>
                    <a:pt x="264836" y="763496"/>
                    <a:pt x="249765" y="775077"/>
                    <a:pt x="240929" y="781758"/>
                  </a:cubicBezTo>
                  <a:cubicBezTo>
                    <a:pt x="232093" y="788439"/>
                    <a:pt x="225114" y="792746"/>
                    <a:pt x="219546" y="796458"/>
                  </a:cubicBezTo>
                  <a:cubicBezTo>
                    <a:pt x="213976" y="800169"/>
                    <a:pt x="211303" y="801060"/>
                    <a:pt x="207517" y="804030"/>
                  </a:cubicBezTo>
                  <a:cubicBezTo>
                    <a:pt x="203730" y="806999"/>
                    <a:pt x="199944" y="812419"/>
                    <a:pt x="196825" y="814275"/>
                  </a:cubicBezTo>
                  <a:cubicBezTo>
                    <a:pt x="193707" y="816130"/>
                    <a:pt x="192148" y="813087"/>
                    <a:pt x="188806" y="815166"/>
                  </a:cubicBezTo>
                  <a:cubicBezTo>
                    <a:pt x="185465" y="817244"/>
                    <a:pt x="180342" y="824520"/>
                    <a:pt x="176778" y="826746"/>
                  </a:cubicBezTo>
                  <a:cubicBezTo>
                    <a:pt x="173214" y="828974"/>
                    <a:pt x="169205" y="827340"/>
                    <a:pt x="167423" y="828528"/>
                  </a:cubicBezTo>
                  <a:cubicBezTo>
                    <a:pt x="165641" y="829716"/>
                    <a:pt x="167274" y="831646"/>
                    <a:pt x="166087" y="833874"/>
                  </a:cubicBezTo>
                  <a:cubicBezTo>
                    <a:pt x="164899" y="836100"/>
                    <a:pt x="162522" y="839293"/>
                    <a:pt x="160294" y="841891"/>
                  </a:cubicBezTo>
                  <a:cubicBezTo>
                    <a:pt x="158067" y="844489"/>
                    <a:pt x="155543" y="847459"/>
                    <a:pt x="152721" y="849463"/>
                  </a:cubicBezTo>
                  <a:cubicBezTo>
                    <a:pt x="149900" y="851468"/>
                    <a:pt x="146782" y="851468"/>
                    <a:pt x="143366" y="853917"/>
                  </a:cubicBezTo>
                  <a:cubicBezTo>
                    <a:pt x="139951" y="856367"/>
                    <a:pt x="131412" y="862381"/>
                    <a:pt x="132228" y="864162"/>
                  </a:cubicBezTo>
                  <a:cubicBezTo>
                    <a:pt x="133045" y="865944"/>
                    <a:pt x="144480" y="865053"/>
                    <a:pt x="148267" y="864608"/>
                  </a:cubicBezTo>
                  <a:cubicBezTo>
                    <a:pt x="152053" y="864162"/>
                    <a:pt x="152573" y="862010"/>
                    <a:pt x="154949" y="861490"/>
                  </a:cubicBezTo>
                  <a:cubicBezTo>
                    <a:pt x="157324" y="860971"/>
                    <a:pt x="159255" y="862158"/>
                    <a:pt x="162522" y="861490"/>
                  </a:cubicBezTo>
                  <a:cubicBezTo>
                    <a:pt x="165790" y="860822"/>
                    <a:pt x="171061" y="858669"/>
                    <a:pt x="174551" y="857481"/>
                  </a:cubicBezTo>
                  <a:cubicBezTo>
                    <a:pt x="174551" y="857481"/>
                    <a:pt x="179228" y="856145"/>
                    <a:pt x="183460" y="854363"/>
                  </a:cubicBezTo>
                  <a:cubicBezTo>
                    <a:pt x="187692" y="852582"/>
                    <a:pt x="194746" y="848721"/>
                    <a:pt x="199944" y="846791"/>
                  </a:cubicBezTo>
                  <a:cubicBezTo>
                    <a:pt x="205141" y="844860"/>
                    <a:pt x="209670" y="845528"/>
                    <a:pt x="214644" y="842782"/>
                  </a:cubicBezTo>
                  <a:cubicBezTo>
                    <a:pt x="219620" y="840035"/>
                    <a:pt x="224966" y="833725"/>
                    <a:pt x="229791" y="830310"/>
                  </a:cubicBezTo>
                  <a:cubicBezTo>
                    <a:pt x="234617" y="826895"/>
                    <a:pt x="238924" y="825484"/>
                    <a:pt x="243602" y="822293"/>
                  </a:cubicBezTo>
                  <a:cubicBezTo>
                    <a:pt x="248280" y="819100"/>
                    <a:pt x="253700" y="813830"/>
                    <a:pt x="257857" y="811157"/>
                  </a:cubicBezTo>
                  <a:cubicBezTo>
                    <a:pt x="262015" y="808484"/>
                    <a:pt x="264391" y="809152"/>
                    <a:pt x="268550" y="806257"/>
                  </a:cubicBezTo>
                  <a:cubicBezTo>
                    <a:pt x="272708" y="803362"/>
                    <a:pt x="277459" y="798090"/>
                    <a:pt x="282805" y="793785"/>
                  </a:cubicBezTo>
                  <a:cubicBezTo>
                    <a:pt x="288151" y="789479"/>
                    <a:pt x="296170" y="785174"/>
                    <a:pt x="300625" y="780422"/>
                  </a:cubicBezTo>
                  <a:cubicBezTo>
                    <a:pt x="305080" y="775671"/>
                    <a:pt x="305971" y="770920"/>
                    <a:pt x="309534" y="765278"/>
                  </a:cubicBezTo>
                  <a:cubicBezTo>
                    <a:pt x="313098" y="759636"/>
                    <a:pt x="317480" y="751543"/>
                    <a:pt x="322009" y="746570"/>
                  </a:cubicBezTo>
                  <a:cubicBezTo>
                    <a:pt x="326538" y="741596"/>
                    <a:pt x="331883" y="739963"/>
                    <a:pt x="336709" y="735434"/>
                  </a:cubicBezTo>
                  <a:cubicBezTo>
                    <a:pt x="341535" y="730906"/>
                    <a:pt x="346733" y="724372"/>
                    <a:pt x="350966" y="719399"/>
                  </a:cubicBezTo>
                  <a:cubicBezTo>
                    <a:pt x="355198" y="714425"/>
                    <a:pt x="358761" y="710342"/>
                    <a:pt x="362102" y="705590"/>
                  </a:cubicBezTo>
                  <a:cubicBezTo>
                    <a:pt x="363773" y="703215"/>
                    <a:pt x="365648" y="700765"/>
                    <a:pt x="367281" y="698297"/>
                  </a:cubicBezTo>
                  <a:lnTo>
                    <a:pt x="368575" y="696130"/>
                  </a:lnTo>
                  <a:lnTo>
                    <a:pt x="370957" y="693564"/>
                  </a:lnTo>
                  <a:cubicBezTo>
                    <a:pt x="372516" y="691077"/>
                    <a:pt x="373203" y="688367"/>
                    <a:pt x="375022" y="685991"/>
                  </a:cubicBezTo>
                  <a:cubicBezTo>
                    <a:pt x="378660" y="681241"/>
                    <a:pt x="380813" y="676192"/>
                    <a:pt x="383486" y="671293"/>
                  </a:cubicBezTo>
                  <a:cubicBezTo>
                    <a:pt x="384823" y="668843"/>
                    <a:pt x="386419" y="666004"/>
                    <a:pt x="387830" y="663359"/>
                  </a:cubicBezTo>
                  <a:lnTo>
                    <a:pt x="388928" y="661216"/>
                  </a:lnTo>
                  <a:lnTo>
                    <a:pt x="389277" y="661048"/>
                  </a:lnTo>
                  <a:cubicBezTo>
                    <a:pt x="396851" y="656891"/>
                    <a:pt x="398708" y="646720"/>
                    <a:pt x="403088" y="642340"/>
                  </a:cubicBezTo>
                  <a:cubicBezTo>
                    <a:pt x="407469" y="637960"/>
                    <a:pt x="411107" y="637663"/>
                    <a:pt x="415561" y="634768"/>
                  </a:cubicBezTo>
                  <a:cubicBezTo>
                    <a:pt x="420017" y="631872"/>
                    <a:pt x="425882" y="628755"/>
                    <a:pt x="429818" y="624968"/>
                  </a:cubicBezTo>
                  <a:cubicBezTo>
                    <a:pt x="433753" y="621182"/>
                    <a:pt x="436945" y="616357"/>
                    <a:pt x="439172" y="612051"/>
                  </a:cubicBezTo>
                  <a:cubicBezTo>
                    <a:pt x="441400" y="607745"/>
                    <a:pt x="442439" y="604256"/>
                    <a:pt x="443182" y="599134"/>
                  </a:cubicBezTo>
                  <a:cubicBezTo>
                    <a:pt x="443924" y="594011"/>
                    <a:pt x="443924" y="585845"/>
                    <a:pt x="443627" y="581317"/>
                  </a:cubicBezTo>
                  <a:cubicBezTo>
                    <a:pt x="443330" y="576788"/>
                    <a:pt x="441103" y="574189"/>
                    <a:pt x="441400" y="571963"/>
                  </a:cubicBezTo>
                  <a:cubicBezTo>
                    <a:pt x="441697" y="569736"/>
                    <a:pt x="443033" y="569216"/>
                    <a:pt x="445410" y="567954"/>
                  </a:cubicBezTo>
                  <a:cubicBezTo>
                    <a:pt x="447786" y="566692"/>
                    <a:pt x="451127" y="565058"/>
                    <a:pt x="455656" y="564390"/>
                  </a:cubicBezTo>
                  <a:cubicBezTo>
                    <a:pt x="460185" y="563723"/>
                    <a:pt x="465828" y="563871"/>
                    <a:pt x="472585" y="563945"/>
                  </a:cubicBezTo>
                  <a:cubicBezTo>
                    <a:pt x="479341" y="564020"/>
                    <a:pt x="491072" y="564984"/>
                    <a:pt x="496196" y="564835"/>
                  </a:cubicBezTo>
                  <a:cubicBezTo>
                    <a:pt x="501319" y="564687"/>
                    <a:pt x="501839" y="564613"/>
                    <a:pt x="503324" y="563054"/>
                  </a:cubicBezTo>
                  <a:cubicBezTo>
                    <a:pt x="504809" y="561495"/>
                    <a:pt x="504215" y="558154"/>
                    <a:pt x="505106" y="555482"/>
                  </a:cubicBezTo>
                  <a:cubicBezTo>
                    <a:pt x="505997" y="552810"/>
                    <a:pt x="509264" y="549766"/>
                    <a:pt x="508670" y="547018"/>
                  </a:cubicBezTo>
                  <a:cubicBezTo>
                    <a:pt x="508076" y="544272"/>
                    <a:pt x="505477" y="541600"/>
                    <a:pt x="501542" y="539001"/>
                  </a:cubicBezTo>
                  <a:cubicBezTo>
                    <a:pt x="497607" y="536402"/>
                    <a:pt x="489513" y="533805"/>
                    <a:pt x="485058" y="531429"/>
                  </a:cubicBezTo>
                  <a:cubicBezTo>
                    <a:pt x="480604" y="529053"/>
                    <a:pt x="478079" y="525936"/>
                    <a:pt x="474813" y="524748"/>
                  </a:cubicBezTo>
                  <a:cubicBezTo>
                    <a:pt x="471546" y="523560"/>
                    <a:pt x="467610" y="523486"/>
                    <a:pt x="465457" y="524302"/>
                  </a:cubicBezTo>
                  <a:cubicBezTo>
                    <a:pt x="463304" y="525119"/>
                    <a:pt x="463972" y="529053"/>
                    <a:pt x="461893" y="529647"/>
                  </a:cubicBezTo>
                  <a:cubicBezTo>
                    <a:pt x="459814" y="530241"/>
                    <a:pt x="455656" y="527717"/>
                    <a:pt x="452983" y="527865"/>
                  </a:cubicBezTo>
                  <a:cubicBezTo>
                    <a:pt x="450310" y="528014"/>
                    <a:pt x="447860" y="530241"/>
                    <a:pt x="445856" y="530538"/>
                  </a:cubicBezTo>
                  <a:cubicBezTo>
                    <a:pt x="443850" y="530835"/>
                    <a:pt x="442885" y="528830"/>
                    <a:pt x="440954" y="529647"/>
                  </a:cubicBezTo>
                  <a:cubicBezTo>
                    <a:pt x="439024" y="530464"/>
                    <a:pt x="436351" y="534473"/>
                    <a:pt x="434272" y="535438"/>
                  </a:cubicBezTo>
                  <a:cubicBezTo>
                    <a:pt x="432193" y="536402"/>
                    <a:pt x="430412" y="534993"/>
                    <a:pt x="428481" y="535438"/>
                  </a:cubicBezTo>
                  <a:cubicBezTo>
                    <a:pt x="426551" y="535884"/>
                    <a:pt x="425957" y="537293"/>
                    <a:pt x="422690" y="538110"/>
                  </a:cubicBezTo>
                  <a:cubicBezTo>
                    <a:pt x="419423" y="538927"/>
                    <a:pt x="412220" y="539966"/>
                    <a:pt x="408879" y="540337"/>
                  </a:cubicBezTo>
                  <a:cubicBezTo>
                    <a:pt x="405538" y="540709"/>
                    <a:pt x="406355" y="540189"/>
                    <a:pt x="402643" y="540337"/>
                  </a:cubicBezTo>
                  <a:cubicBezTo>
                    <a:pt x="398930" y="540486"/>
                    <a:pt x="391950" y="541599"/>
                    <a:pt x="386604" y="541228"/>
                  </a:cubicBezTo>
                  <a:cubicBezTo>
                    <a:pt x="382595" y="540950"/>
                    <a:pt x="381468" y="538458"/>
                    <a:pt x="376738" y="537887"/>
                  </a:cubicBezTo>
                  <a:lnTo>
                    <a:pt x="374890" y="537814"/>
                  </a:lnTo>
                  <a:lnTo>
                    <a:pt x="374772" y="535125"/>
                  </a:lnTo>
                  <a:cubicBezTo>
                    <a:pt x="374758" y="533744"/>
                    <a:pt x="374818" y="532487"/>
                    <a:pt x="375022" y="531429"/>
                  </a:cubicBezTo>
                  <a:cubicBezTo>
                    <a:pt x="375839" y="527197"/>
                    <a:pt x="377769" y="525639"/>
                    <a:pt x="379922" y="523411"/>
                  </a:cubicBezTo>
                  <a:cubicBezTo>
                    <a:pt x="382075" y="521184"/>
                    <a:pt x="384154" y="520664"/>
                    <a:pt x="387941" y="518066"/>
                  </a:cubicBezTo>
                  <a:cubicBezTo>
                    <a:pt x="391727" y="515468"/>
                    <a:pt x="397742" y="511459"/>
                    <a:pt x="402643" y="507822"/>
                  </a:cubicBezTo>
                  <a:cubicBezTo>
                    <a:pt x="407543" y="504184"/>
                    <a:pt x="412963" y="500174"/>
                    <a:pt x="417343" y="496240"/>
                  </a:cubicBezTo>
                  <a:cubicBezTo>
                    <a:pt x="421725" y="492305"/>
                    <a:pt x="427887" y="487777"/>
                    <a:pt x="428927" y="484214"/>
                  </a:cubicBezTo>
                  <a:cubicBezTo>
                    <a:pt x="429966" y="480650"/>
                    <a:pt x="426031" y="477458"/>
                    <a:pt x="423581" y="474860"/>
                  </a:cubicBezTo>
                  <a:cubicBezTo>
                    <a:pt x="421131" y="472261"/>
                    <a:pt x="417417" y="469663"/>
                    <a:pt x="414225" y="468624"/>
                  </a:cubicBezTo>
                  <a:cubicBezTo>
                    <a:pt x="411032" y="467584"/>
                    <a:pt x="407914" y="468179"/>
                    <a:pt x="404425" y="468624"/>
                  </a:cubicBezTo>
                  <a:cubicBezTo>
                    <a:pt x="400935" y="469069"/>
                    <a:pt x="397000" y="472038"/>
                    <a:pt x="393288" y="471296"/>
                  </a:cubicBezTo>
                  <a:cubicBezTo>
                    <a:pt x="389574" y="470554"/>
                    <a:pt x="384897" y="467436"/>
                    <a:pt x="382150" y="464169"/>
                  </a:cubicBezTo>
                  <a:cubicBezTo>
                    <a:pt x="379403" y="460903"/>
                    <a:pt x="377992" y="456077"/>
                    <a:pt x="376804" y="451698"/>
                  </a:cubicBezTo>
                  <a:cubicBezTo>
                    <a:pt x="375616" y="447317"/>
                    <a:pt x="375765" y="441230"/>
                    <a:pt x="375022" y="437889"/>
                  </a:cubicBezTo>
                  <a:cubicBezTo>
                    <a:pt x="374280" y="434548"/>
                    <a:pt x="374651" y="434103"/>
                    <a:pt x="372349" y="431654"/>
                  </a:cubicBezTo>
                  <a:cubicBezTo>
                    <a:pt x="370048" y="429204"/>
                    <a:pt x="366483" y="426308"/>
                    <a:pt x="361211" y="423191"/>
                  </a:cubicBezTo>
                  <a:cubicBezTo>
                    <a:pt x="355940" y="420072"/>
                    <a:pt x="347253" y="415766"/>
                    <a:pt x="340719" y="412946"/>
                  </a:cubicBezTo>
                  <a:cubicBezTo>
                    <a:pt x="334185" y="410124"/>
                    <a:pt x="325944" y="406561"/>
                    <a:pt x="322009" y="406264"/>
                  </a:cubicBezTo>
                  <a:close/>
                  <a:moveTo>
                    <a:pt x="566689" y="347456"/>
                  </a:moveTo>
                  <a:cubicBezTo>
                    <a:pt x="568601" y="347267"/>
                    <a:pt x="570590" y="347449"/>
                    <a:pt x="571627" y="348233"/>
                  </a:cubicBezTo>
                  <a:cubicBezTo>
                    <a:pt x="572663" y="349018"/>
                    <a:pt x="572201" y="351159"/>
                    <a:pt x="572089" y="353295"/>
                  </a:cubicBezTo>
                  <a:lnTo>
                    <a:pt x="572406" y="356248"/>
                  </a:lnTo>
                  <a:lnTo>
                    <a:pt x="572178" y="358184"/>
                  </a:lnTo>
                  <a:cubicBezTo>
                    <a:pt x="572254" y="360591"/>
                    <a:pt x="573000" y="363889"/>
                    <a:pt x="572076" y="364603"/>
                  </a:cubicBezTo>
                  <a:cubicBezTo>
                    <a:pt x="570843" y="365556"/>
                    <a:pt x="566473" y="363259"/>
                    <a:pt x="565016" y="361914"/>
                  </a:cubicBezTo>
                  <a:lnTo>
                    <a:pt x="562945" y="356309"/>
                  </a:lnTo>
                  <a:lnTo>
                    <a:pt x="563191" y="354939"/>
                  </a:lnTo>
                  <a:cubicBezTo>
                    <a:pt x="562865" y="352865"/>
                    <a:pt x="561122" y="349955"/>
                    <a:pt x="562214" y="348906"/>
                  </a:cubicBezTo>
                  <a:cubicBezTo>
                    <a:pt x="562942" y="348205"/>
                    <a:pt x="564777" y="347645"/>
                    <a:pt x="566689" y="347456"/>
                  </a:cubicBezTo>
                  <a:close/>
                  <a:moveTo>
                    <a:pt x="567789" y="302804"/>
                  </a:moveTo>
                  <a:cubicBezTo>
                    <a:pt x="569274" y="302985"/>
                    <a:pt x="570731" y="303601"/>
                    <a:pt x="571403" y="304778"/>
                  </a:cubicBezTo>
                  <a:cubicBezTo>
                    <a:pt x="572748" y="307131"/>
                    <a:pt x="572916" y="315757"/>
                    <a:pt x="572076" y="317550"/>
                  </a:cubicBezTo>
                  <a:cubicBezTo>
                    <a:pt x="571235" y="319343"/>
                    <a:pt x="567705" y="317886"/>
                    <a:pt x="566360" y="315533"/>
                  </a:cubicBezTo>
                  <a:cubicBezTo>
                    <a:pt x="565016" y="313180"/>
                    <a:pt x="562439" y="304554"/>
                    <a:pt x="564008" y="303433"/>
                  </a:cubicBezTo>
                  <a:cubicBezTo>
                    <a:pt x="564792" y="302873"/>
                    <a:pt x="566305" y="302622"/>
                    <a:pt x="567789" y="302804"/>
                  </a:cubicBezTo>
                  <a:close/>
                  <a:moveTo>
                    <a:pt x="565352" y="223107"/>
                  </a:moveTo>
                  <a:cubicBezTo>
                    <a:pt x="566977" y="223219"/>
                    <a:pt x="567873" y="223443"/>
                    <a:pt x="568377" y="224788"/>
                  </a:cubicBezTo>
                  <a:cubicBezTo>
                    <a:pt x="568755" y="225796"/>
                    <a:pt x="567558" y="228442"/>
                    <a:pt x="567692" y="230034"/>
                  </a:cubicBezTo>
                  <a:lnTo>
                    <a:pt x="567934" y="230435"/>
                  </a:lnTo>
                  <a:lnTo>
                    <a:pt x="566652" y="230839"/>
                  </a:lnTo>
                  <a:cubicBezTo>
                    <a:pt x="562634" y="231871"/>
                    <a:pt x="558853" y="232280"/>
                    <a:pt x="558853" y="232280"/>
                  </a:cubicBezTo>
                  <a:cubicBezTo>
                    <a:pt x="557004" y="232700"/>
                    <a:pt x="557834" y="231734"/>
                    <a:pt x="557159" y="232075"/>
                  </a:cubicBezTo>
                  <a:lnTo>
                    <a:pt x="555964" y="232863"/>
                  </a:lnTo>
                  <a:lnTo>
                    <a:pt x="555767" y="232234"/>
                  </a:lnTo>
                  <a:cubicBezTo>
                    <a:pt x="554754" y="230764"/>
                    <a:pt x="552621" y="229703"/>
                    <a:pt x="552915" y="228484"/>
                  </a:cubicBezTo>
                  <a:cubicBezTo>
                    <a:pt x="553308" y="226861"/>
                    <a:pt x="556557" y="225012"/>
                    <a:pt x="558630" y="224116"/>
                  </a:cubicBezTo>
                  <a:cubicBezTo>
                    <a:pt x="560702" y="223219"/>
                    <a:pt x="563728" y="222995"/>
                    <a:pt x="565352" y="223107"/>
                  </a:cubicBezTo>
                  <a:close/>
                  <a:moveTo>
                    <a:pt x="550103" y="157107"/>
                  </a:moveTo>
                  <a:cubicBezTo>
                    <a:pt x="546539" y="157443"/>
                    <a:pt x="542746" y="158913"/>
                    <a:pt x="538797" y="159249"/>
                  </a:cubicBezTo>
                  <a:cubicBezTo>
                    <a:pt x="533531" y="159698"/>
                    <a:pt x="526584" y="159529"/>
                    <a:pt x="521990" y="159922"/>
                  </a:cubicBezTo>
                  <a:cubicBezTo>
                    <a:pt x="517395" y="160314"/>
                    <a:pt x="510001" y="160762"/>
                    <a:pt x="508544" y="162947"/>
                  </a:cubicBezTo>
                  <a:cubicBezTo>
                    <a:pt x="507088" y="165131"/>
                    <a:pt x="510729" y="168604"/>
                    <a:pt x="513250" y="173029"/>
                  </a:cubicBezTo>
                  <a:cubicBezTo>
                    <a:pt x="515771" y="177454"/>
                    <a:pt x="519861" y="182944"/>
                    <a:pt x="523671" y="189498"/>
                  </a:cubicBezTo>
                  <a:cubicBezTo>
                    <a:pt x="527481" y="196052"/>
                    <a:pt x="533363" y="206135"/>
                    <a:pt x="536108" y="212352"/>
                  </a:cubicBezTo>
                  <a:cubicBezTo>
                    <a:pt x="538853" y="218570"/>
                    <a:pt x="539077" y="221707"/>
                    <a:pt x="540141" y="226805"/>
                  </a:cubicBezTo>
                  <a:cubicBezTo>
                    <a:pt x="541206" y="231902"/>
                    <a:pt x="540533" y="240248"/>
                    <a:pt x="542494" y="242937"/>
                  </a:cubicBezTo>
                  <a:lnTo>
                    <a:pt x="542965" y="243258"/>
                  </a:lnTo>
                  <a:lnTo>
                    <a:pt x="541709" y="244380"/>
                  </a:lnTo>
                  <a:cubicBezTo>
                    <a:pt x="537675" y="248244"/>
                    <a:pt x="535827" y="253286"/>
                    <a:pt x="531625" y="256143"/>
                  </a:cubicBezTo>
                  <a:cubicBezTo>
                    <a:pt x="527423" y="259000"/>
                    <a:pt x="520869" y="259728"/>
                    <a:pt x="516498" y="261521"/>
                  </a:cubicBezTo>
                  <a:cubicBezTo>
                    <a:pt x="512128" y="263313"/>
                    <a:pt x="508655" y="265889"/>
                    <a:pt x="505406" y="266898"/>
                  </a:cubicBezTo>
                  <a:cubicBezTo>
                    <a:pt x="502157" y="267906"/>
                    <a:pt x="500084" y="266618"/>
                    <a:pt x="497003" y="267570"/>
                  </a:cubicBezTo>
                  <a:cubicBezTo>
                    <a:pt x="493920" y="268522"/>
                    <a:pt x="489943" y="271940"/>
                    <a:pt x="486918" y="272612"/>
                  </a:cubicBezTo>
                  <a:cubicBezTo>
                    <a:pt x="483892" y="273284"/>
                    <a:pt x="481091" y="272556"/>
                    <a:pt x="478851" y="271603"/>
                  </a:cubicBezTo>
                  <a:cubicBezTo>
                    <a:pt x="476610" y="270651"/>
                    <a:pt x="475489" y="267738"/>
                    <a:pt x="473472" y="266898"/>
                  </a:cubicBezTo>
                  <a:cubicBezTo>
                    <a:pt x="471456" y="266057"/>
                    <a:pt x="468037" y="265442"/>
                    <a:pt x="466749" y="266562"/>
                  </a:cubicBezTo>
                  <a:cubicBezTo>
                    <a:pt x="465460" y="267682"/>
                    <a:pt x="465404" y="271435"/>
                    <a:pt x="465740" y="273620"/>
                  </a:cubicBezTo>
                  <a:cubicBezTo>
                    <a:pt x="466077" y="275804"/>
                    <a:pt x="465740" y="276925"/>
                    <a:pt x="469102" y="280342"/>
                  </a:cubicBezTo>
                  <a:cubicBezTo>
                    <a:pt x="472464" y="283759"/>
                    <a:pt x="477562" y="292554"/>
                    <a:pt x="485909" y="294121"/>
                  </a:cubicBezTo>
                  <a:cubicBezTo>
                    <a:pt x="494257" y="295690"/>
                    <a:pt x="510840" y="290425"/>
                    <a:pt x="519187" y="289753"/>
                  </a:cubicBezTo>
                  <a:cubicBezTo>
                    <a:pt x="527535" y="289080"/>
                    <a:pt x="533026" y="288464"/>
                    <a:pt x="535995" y="290089"/>
                  </a:cubicBezTo>
                  <a:cubicBezTo>
                    <a:pt x="538964" y="291713"/>
                    <a:pt x="536219" y="295242"/>
                    <a:pt x="537003" y="299499"/>
                  </a:cubicBezTo>
                  <a:cubicBezTo>
                    <a:pt x="537787" y="303756"/>
                    <a:pt x="540757" y="310254"/>
                    <a:pt x="540701" y="315632"/>
                  </a:cubicBezTo>
                  <a:cubicBezTo>
                    <a:pt x="540645" y="321010"/>
                    <a:pt x="537227" y="325771"/>
                    <a:pt x="536667" y="331764"/>
                  </a:cubicBezTo>
                  <a:cubicBezTo>
                    <a:pt x="536107" y="337758"/>
                    <a:pt x="534538" y="347113"/>
                    <a:pt x="537339" y="351594"/>
                  </a:cubicBezTo>
                  <a:lnTo>
                    <a:pt x="537948" y="352158"/>
                  </a:lnTo>
                  <a:lnTo>
                    <a:pt x="538148" y="353184"/>
                  </a:lnTo>
                  <a:cubicBezTo>
                    <a:pt x="538391" y="354548"/>
                    <a:pt x="538559" y="355935"/>
                    <a:pt x="538461" y="357209"/>
                  </a:cubicBezTo>
                  <a:cubicBezTo>
                    <a:pt x="538069" y="362306"/>
                    <a:pt x="536892" y="370260"/>
                    <a:pt x="536780" y="375694"/>
                  </a:cubicBezTo>
                  <a:cubicBezTo>
                    <a:pt x="536668" y="381128"/>
                    <a:pt x="538573" y="386001"/>
                    <a:pt x="537788" y="389810"/>
                  </a:cubicBezTo>
                  <a:cubicBezTo>
                    <a:pt x="537004" y="393619"/>
                    <a:pt x="533531" y="396140"/>
                    <a:pt x="532074" y="398548"/>
                  </a:cubicBezTo>
                  <a:cubicBezTo>
                    <a:pt x="530618" y="400957"/>
                    <a:pt x="529833" y="401293"/>
                    <a:pt x="529049" y="404263"/>
                  </a:cubicBezTo>
                  <a:cubicBezTo>
                    <a:pt x="528265" y="407231"/>
                    <a:pt x="528489" y="413729"/>
                    <a:pt x="527368" y="416361"/>
                  </a:cubicBezTo>
                  <a:cubicBezTo>
                    <a:pt x="526248" y="418994"/>
                    <a:pt x="524231" y="419218"/>
                    <a:pt x="522326" y="420059"/>
                  </a:cubicBezTo>
                  <a:cubicBezTo>
                    <a:pt x="520422" y="420899"/>
                    <a:pt x="519692" y="420843"/>
                    <a:pt x="515939" y="421403"/>
                  </a:cubicBezTo>
                  <a:cubicBezTo>
                    <a:pt x="512185" y="421964"/>
                    <a:pt x="503166" y="421851"/>
                    <a:pt x="499805" y="423420"/>
                  </a:cubicBezTo>
                  <a:cubicBezTo>
                    <a:pt x="496443" y="424988"/>
                    <a:pt x="495771" y="429357"/>
                    <a:pt x="495771" y="430814"/>
                  </a:cubicBezTo>
                  <a:cubicBezTo>
                    <a:pt x="495771" y="432270"/>
                    <a:pt x="496219" y="432551"/>
                    <a:pt x="499805" y="432158"/>
                  </a:cubicBezTo>
                  <a:cubicBezTo>
                    <a:pt x="503390" y="431766"/>
                    <a:pt x="512634" y="429021"/>
                    <a:pt x="517283" y="428461"/>
                  </a:cubicBezTo>
                  <a:cubicBezTo>
                    <a:pt x="521934" y="427901"/>
                    <a:pt x="525912" y="427901"/>
                    <a:pt x="527704" y="428797"/>
                  </a:cubicBezTo>
                  <a:cubicBezTo>
                    <a:pt x="529497" y="429693"/>
                    <a:pt x="525071" y="432046"/>
                    <a:pt x="528041" y="433838"/>
                  </a:cubicBezTo>
                  <a:lnTo>
                    <a:pt x="530106" y="434752"/>
                  </a:lnTo>
                  <a:lnTo>
                    <a:pt x="525982" y="435739"/>
                  </a:lnTo>
                  <a:cubicBezTo>
                    <a:pt x="523573" y="436272"/>
                    <a:pt x="521682" y="436650"/>
                    <a:pt x="518628" y="437630"/>
                  </a:cubicBezTo>
                  <a:cubicBezTo>
                    <a:pt x="512521" y="439591"/>
                    <a:pt x="506191" y="441888"/>
                    <a:pt x="499805" y="444688"/>
                  </a:cubicBezTo>
                  <a:cubicBezTo>
                    <a:pt x="493417" y="447489"/>
                    <a:pt x="484061" y="453538"/>
                    <a:pt x="480308" y="454435"/>
                  </a:cubicBezTo>
                  <a:cubicBezTo>
                    <a:pt x="476554" y="455331"/>
                    <a:pt x="478067" y="451859"/>
                    <a:pt x="477283" y="450066"/>
                  </a:cubicBezTo>
                  <a:cubicBezTo>
                    <a:pt x="476498" y="448273"/>
                    <a:pt x="476555" y="445360"/>
                    <a:pt x="475602" y="443679"/>
                  </a:cubicBezTo>
                  <a:cubicBezTo>
                    <a:pt x="474650" y="442000"/>
                    <a:pt x="473866" y="441608"/>
                    <a:pt x="471569" y="439983"/>
                  </a:cubicBezTo>
                  <a:cubicBezTo>
                    <a:pt x="469271" y="438358"/>
                    <a:pt x="463781" y="433877"/>
                    <a:pt x="461820" y="433934"/>
                  </a:cubicBezTo>
                  <a:cubicBezTo>
                    <a:pt x="459859" y="433989"/>
                    <a:pt x="460979" y="438134"/>
                    <a:pt x="459803" y="440319"/>
                  </a:cubicBezTo>
                  <a:cubicBezTo>
                    <a:pt x="458627" y="442504"/>
                    <a:pt x="455321" y="443679"/>
                    <a:pt x="454761" y="447041"/>
                  </a:cubicBezTo>
                  <a:cubicBezTo>
                    <a:pt x="454201" y="450402"/>
                    <a:pt x="455377" y="456507"/>
                    <a:pt x="456442" y="460485"/>
                  </a:cubicBezTo>
                  <a:cubicBezTo>
                    <a:pt x="457506" y="464461"/>
                    <a:pt x="458626" y="465974"/>
                    <a:pt x="461147" y="470904"/>
                  </a:cubicBezTo>
                  <a:cubicBezTo>
                    <a:pt x="463668" y="475833"/>
                    <a:pt x="467590" y="483619"/>
                    <a:pt x="471569" y="490060"/>
                  </a:cubicBezTo>
                  <a:cubicBezTo>
                    <a:pt x="475546" y="496503"/>
                    <a:pt x="481260" y="505802"/>
                    <a:pt x="485014" y="509554"/>
                  </a:cubicBezTo>
                  <a:cubicBezTo>
                    <a:pt x="488767" y="513307"/>
                    <a:pt x="491512" y="512579"/>
                    <a:pt x="494089" y="512579"/>
                  </a:cubicBezTo>
                  <a:cubicBezTo>
                    <a:pt x="496667" y="512579"/>
                    <a:pt x="499861" y="511010"/>
                    <a:pt x="500477" y="509554"/>
                  </a:cubicBezTo>
                  <a:cubicBezTo>
                    <a:pt x="501093" y="508098"/>
                    <a:pt x="500869" y="506138"/>
                    <a:pt x="500141" y="503505"/>
                  </a:cubicBezTo>
                  <a:cubicBezTo>
                    <a:pt x="499412" y="500872"/>
                    <a:pt x="498404" y="498408"/>
                    <a:pt x="496107" y="493758"/>
                  </a:cubicBezTo>
                  <a:cubicBezTo>
                    <a:pt x="493809" y="489109"/>
                    <a:pt x="488487" y="480426"/>
                    <a:pt x="486358" y="475609"/>
                  </a:cubicBezTo>
                  <a:cubicBezTo>
                    <a:pt x="484230" y="470792"/>
                    <a:pt x="480532" y="468495"/>
                    <a:pt x="483333" y="464854"/>
                  </a:cubicBezTo>
                  <a:cubicBezTo>
                    <a:pt x="486134" y="461213"/>
                    <a:pt x="496947" y="456956"/>
                    <a:pt x="503166" y="453762"/>
                  </a:cubicBezTo>
                  <a:cubicBezTo>
                    <a:pt x="509384" y="450570"/>
                    <a:pt x="514426" y="447601"/>
                    <a:pt x="520646" y="445696"/>
                  </a:cubicBezTo>
                  <a:cubicBezTo>
                    <a:pt x="526864" y="443791"/>
                    <a:pt x="531962" y="444240"/>
                    <a:pt x="540477" y="442336"/>
                  </a:cubicBezTo>
                  <a:cubicBezTo>
                    <a:pt x="542606" y="441860"/>
                    <a:pt x="545170" y="441243"/>
                    <a:pt x="547931" y="440555"/>
                  </a:cubicBezTo>
                  <a:lnTo>
                    <a:pt x="549109" y="440254"/>
                  </a:lnTo>
                  <a:lnTo>
                    <a:pt x="552180" y="440855"/>
                  </a:lnTo>
                  <a:cubicBezTo>
                    <a:pt x="554190" y="441163"/>
                    <a:pt x="556053" y="441485"/>
                    <a:pt x="557957" y="442241"/>
                  </a:cubicBezTo>
                  <a:cubicBezTo>
                    <a:pt x="561767" y="443753"/>
                    <a:pt x="565016" y="447898"/>
                    <a:pt x="568377" y="448627"/>
                  </a:cubicBezTo>
                  <a:lnTo>
                    <a:pt x="571024" y="448617"/>
                  </a:lnTo>
                  <a:lnTo>
                    <a:pt x="569049" y="450738"/>
                  </a:lnTo>
                  <a:cubicBezTo>
                    <a:pt x="564512" y="453538"/>
                    <a:pt x="551739" y="455779"/>
                    <a:pt x="546193" y="457460"/>
                  </a:cubicBezTo>
                  <a:cubicBezTo>
                    <a:pt x="540645" y="459140"/>
                    <a:pt x="538909" y="460317"/>
                    <a:pt x="535772" y="460821"/>
                  </a:cubicBezTo>
                  <a:cubicBezTo>
                    <a:pt x="532634" y="461325"/>
                    <a:pt x="528881" y="461045"/>
                    <a:pt x="527368" y="460485"/>
                  </a:cubicBezTo>
                  <a:cubicBezTo>
                    <a:pt x="525856" y="459925"/>
                    <a:pt x="527648" y="458356"/>
                    <a:pt x="526696" y="457460"/>
                  </a:cubicBezTo>
                  <a:cubicBezTo>
                    <a:pt x="525744" y="456563"/>
                    <a:pt x="523391" y="455499"/>
                    <a:pt x="521654" y="455107"/>
                  </a:cubicBezTo>
                  <a:cubicBezTo>
                    <a:pt x="519917" y="454715"/>
                    <a:pt x="517395" y="454379"/>
                    <a:pt x="516275" y="455107"/>
                  </a:cubicBezTo>
                  <a:cubicBezTo>
                    <a:pt x="515155" y="455835"/>
                    <a:pt x="516275" y="458524"/>
                    <a:pt x="514930" y="459477"/>
                  </a:cubicBezTo>
                  <a:cubicBezTo>
                    <a:pt x="513586" y="460429"/>
                    <a:pt x="506919" y="459477"/>
                    <a:pt x="506191" y="461157"/>
                  </a:cubicBezTo>
                  <a:cubicBezTo>
                    <a:pt x="505463" y="462837"/>
                    <a:pt x="509216" y="465974"/>
                    <a:pt x="510561" y="469559"/>
                  </a:cubicBezTo>
                  <a:cubicBezTo>
                    <a:pt x="511905" y="473144"/>
                    <a:pt x="512297" y="478242"/>
                    <a:pt x="514258" y="482667"/>
                  </a:cubicBezTo>
                  <a:cubicBezTo>
                    <a:pt x="516219" y="487092"/>
                    <a:pt x="519076" y="492301"/>
                    <a:pt x="522326" y="496111"/>
                  </a:cubicBezTo>
                  <a:cubicBezTo>
                    <a:pt x="525576" y="499919"/>
                    <a:pt x="530113" y="504121"/>
                    <a:pt x="533755" y="505521"/>
                  </a:cubicBezTo>
                  <a:cubicBezTo>
                    <a:pt x="537396" y="506922"/>
                    <a:pt x="541038" y="505746"/>
                    <a:pt x="544175" y="504513"/>
                  </a:cubicBezTo>
                  <a:cubicBezTo>
                    <a:pt x="547313" y="503281"/>
                    <a:pt x="548546" y="499303"/>
                    <a:pt x="552579" y="498128"/>
                  </a:cubicBezTo>
                  <a:cubicBezTo>
                    <a:pt x="556613" y="496951"/>
                    <a:pt x="564176" y="498015"/>
                    <a:pt x="568377" y="497455"/>
                  </a:cubicBezTo>
                  <a:cubicBezTo>
                    <a:pt x="572580" y="496895"/>
                    <a:pt x="574373" y="494654"/>
                    <a:pt x="577790" y="494766"/>
                  </a:cubicBezTo>
                  <a:cubicBezTo>
                    <a:pt x="581207" y="494878"/>
                    <a:pt x="584905" y="498464"/>
                    <a:pt x="588882" y="498128"/>
                  </a:cubicBezTo>
                  <a:cubicBezTo>
                    <a:pt x="592860" y="497791"/>
                    <a:pt x="597511" y="496391"/>
                    <a:pt x="601656" y="492749"/>
                  </a:cubicBezTo>
                  <a:lnTo>
                    <a:pt x="602465" y="491830"/>
                  </a:lnTo>
                  <a:lnTo>
                    <a:pt x="604345" y="492413"/>
                  </a:lnTo>
                  <a:cubicBezTo>
                    <a:pt x="605802" y="493702"/>
                    <a:pt x="603393" y="494486"/>
                    <a:pt x="606698" y="497119"/>
                  </a:cubicBezTo>
                  <a:cubicBezTo>
                    <a:pt x="610003" y="499751"/>
                    <a:pt x="616894" y="506474"/>
                    <a:pt x="624178" y="508211"/>
                  </a:cubicBezTo>
                  <a:cubicBezTo>
                    <a:pt x="631461" y="509946"/>
                    <a:pt x="643057" y="508323"/>
                    <a:pt x="650397" y="507538"/>
                  </a:cubicBezTo>
                  <a:cubicBezTo>
                    <a:pt x="657736" y="506754"/>
                    <a:pt x="662834" y="505690"/>
                    <a:pt x="668212" y="503505"/>
                  </a:cubicBezTo>
                  <a:cubicBezTo>
                    <a:pt x="673591" y="501320"/>
                    <a:pt x="678017" y="497679"/>
                    <a:pt x="682667" y="494430"/>
                  </a:cubicBezTo>
                  <a:cubicBezTo>
                    <a:pt x="687317" y="491181"/>
                    <a:pt x="692583" y="487148"/>
                    <a:pt x="696112" y="484011"/>
                  </a:cubicBezTo>
                  <a:cubicBezTo>
                    <a:pt x="699642" y="480874"/>
                    <a:pt x="701883" y="478858"/>
                    <a:pt x="703844" y="475609"/>
                  </a:cubicBezTo>
                  <a:cubicBezTo>
                    <a:pt x="705805" y="472360"/>
                    <a:pt x="707485" y="468271"/>
                    <a:pt x="707878" y="464517"/>
                  </a:cubicBezTo>
                  <a:cubicBezTo>
                    <a:pt x="708270" y="460765"/>
                    <a:pt x="707373" y="457011"/>
                    <a:pt x="706197" y="453090"/>
                  </a:cubicBezTo>
                  <a:cubicBezTo>
                    <a:pt x="705020" y="449170"/>
                    <a:pt x="703452" y="445640"/>
                    <a:pt x="700819" y="440991"/>
                  </a:cubicBezTo>
                  <a:cubicBezTo>
                    <a:pt x="698186" y="436342"/>
                    <a:pt x="694879" y="429620"/>
                    <a:pt x="690398" y="425194"/>
                  </a:cubicBezTo>
                  <a:cubicBezTo>
                    <a:pt x="685916" y="420769"/>
                    <a:pt x="679586" y="416232"/>
                    <a:pt x="673927" y="414440"/>
                  </a:cubicBezTo>
                  <a:cubicBezTo>
                    <a:pt x="668268" y="412647"/>
                    <a:pt x="665915" y="414720"/>
                    <a:pt x="656448" y="414440"/>
                  </a:cubicBezTo>
                  <a:cubicBezTo>
                    <a:pt x="649347" y="414230"/>
                    <a:pt x="637928" y="413011"/>
                    <a:pt x="627298" y="412699"/>
                  </a:cubicBezTo>
                  <a:cubicBezTo>
                    <a:pt x="623754" y="412595"/>
                    <a:pt x="620297" y="412591"/>
                    <a:pt x="617118" y="412759"/>
                  </a:cubicBezTo>
                  <a:lnTo>
                    <a:pt x="605868" y="413901"/>
                  </a:lnTo>
                  <a:lnTo>
                    <a:pt x="606026" y="412329"/>
                  </a:lnTo>
                  <a:cubicBezTo>
                    <a:pt x="606362" y="408743"/>
                    <a:pt x="606698" y="405607"/>
                    <a:pt x="606698" y="405607"/>
                  </a:cubicBezTo>
                  <a:cubicBezTo>
                    <a:pt x="606978" y="402806"/>
                    <a:pt x="607819" y="398380"/>
                    <a:pt x="607707" y="395524"/>
                  </a:cubicBezTo>
                  <a:cubicBezTo>
                    <a:pt x="607595" y="392667"/>
                    <a:pt x="606138" y="391659"/>
                    <a:pt x="606026" y="388465"/>
                  </a:cubicBezTo>
                  <a:cubicBezTo>
                    <a:pt x="605914" y="385273"/>
                    <a:pt x="606978" y="380735"/>
                    <a:pt x="607034" y="376367"/>
                  </a:cubicBezTo>
                  <a:cubicBezTo>
                    <a:pt x="607090" y="371997"/>
                    <a:pt x="606866" y="366060"/>
                    <a:pt x="606362" y="362250"/>
                  </a:cubicBezTo>
                  <a:cubicBezTo>
                    <a:pt x="605858" y="358442"/>
                    <a:pt x="605746" y="357770"/>
                    <a:pt x="604009" y="353512"/>
                  </a:cubicBezTo>
                  <a:lnTo>
                    <a:pt x="603389" y="351504"/>
                  </a:lnTo>
                  <a:lnTo>
                    <a:pt x="603140" y="349564"/>
                  </a:lnTo>
                  <a:cubicBezTo>
                    <a:pt x="602972" y="348352"/>
                    <a:pt x="602832" y="347015"/>
                    <a:pt x="602888" y="345544"/>
                  </a:cubicBezTo>
                  <a:cubicBezTo>
                    <a:pt x="603112" y="339663"/>
                    <a:pt x="602552" y="328740"/>
                    <a:pt x="602215" y="322017"/>
                  </a:cubicBezTo>
                  <a:cubicBezTo>
                    <a:pt x="601879" y="315295"/>
                    <a:pt x="601655" y="309862"/>
                    <a:pt x="600871" y="305213"/>
                  </a:cubicBezTo>
                  <a:cubicBezTo>
                    <a:pt x="600087" y="300564"/>
                    <a:pt x="598126" y="297987"/>
                    <a:pt x="597510" y="294121"/>
                  </a:cubicBezTo>
                  <a:cubicBezTo>
                    <a:pt x="596893" y="290257"/>
                    <a:pt x="597790" y="284935"/>
                    <a:pt x="597174" y="282023"/>
                  </a:cubicBezTo>
                  <a:cubicBezTo>
                    <a:pt x="596557" y="279109"/>
                    <a:pt x="594204" y="278941"/>
                    <a:pt x="593811" y="276645"/>
                  </a:cubicBezTo>
                  <a:cubicBezTo>
                    <a:pt x="593419" y="274349"/>
                    <a:pt x="592299" y="271211"/>
                    <a:pt x="594820" y="268242"/>
                  </a:cubicBezTo>
                  <a:cubicBezTo>
                    <a:pt x="597342" y="265274"/>
                    <a:pt x="604064" y="262249"/>
                    <a:pt x="608938" y="258831"/>
                  </a:cubicBezTo>
                  <a:cubicBezTo>
                    <a:pt x="613812" y="255415"/>
                    <a:pt x="620535" y="251157"/>
                    <a:pt x="624065" y="247740"/>
                  </a:cubicBezTo>
                  <a:cubicBezTo>
                    <a:pt x="627594" y="244324"/>
                    <a:pt x="630059" y="241915"/>
                    <a:pt x="630115" y="238330"/>
                  </a:cubicBezTo>
                  <a:cubicBezTo>
                    <a:pt x="630171" y="234745"/>
                    <a:pt x="627034" y="229479"/>
                    <a:pt x="624401" y="226231"/>
                  </a:cubicBezTo>
                  <a:cubicBezTo>
                    <a:pt x="621768" y="222982"/>
                    <a:pt x="617397" y="221021"/>
                    <a:pt x="614316" y="218837"/>
                  </a:cubicBezTo>
                  <a:cubicBezTo>
                    <a:pt x="611235" y="216652"/>
                    <a:pt x="608490" y="213683"/>
                    <a:pt x="605913" y="213123"/>
                  </a:cubicBezTo>
                  <a:cubicBezTo>
                    <a:pt x="603336" y="212563"/>
                    <a:pt x="601655" y="214243"/>
                    <a:pt x="598854" y="215476"/>
                  </a:cubicBezTo>
                  <a:cubicBezTo>
                    <a:pt x="596753" y="216400"/>
                    <a:pt x="592320" y="218774"/>
                    <a:pt x="590235" y="219902"/>
                  </a:cubicBezTo>
                  <a:lnTo>
                    <a:pt x="589393" y="220360"/>
                  </a:lnTo>
                  <a:lnTo>
                    <a:pt x="589345" y="220019"/>
                  </a:lnTo>
                  <a:cubicBezTo>
                    <a:pt x="589064" y="219326"/>
                    <a:pt x="588518" y="218711"/>
                    <a:pt x="588210" y="218066"/>
                  </a:cubicBezTo>
                  <a:cubicBezTo>
                    <a:pt x="587594" y="216778"/>
                    <a:pt x="584737" y="215994"/>
                    <a:pt x="585185" y="214705"/>
                  </a:cubicBezTo>
                  <a:cubicBezTo>
                    <a:pt x="585633" y="213416"/>
                    <a:pt x="588602" y="212744"/>
                    <a:pt x="590899" y="210335"/>
                  </a:cubicBezTo>
                  <a:cubicBezTo>
                    <a:pt x="593196" y="207927"/>
                    <a:pt x="597959" y="204454"/>
                    <a:pt x="598967" y="200253"/>
                  </a:cubicBezTo>
                  <a:cubicBezTo>
                    <a:pt x="599976" y="196052"/>
                    <a:pt x="598407" y="188938"/>
                    <a:pt x="596951" y="185129"/>
                  </a:cubicBezTo>
                  <a:cubicBezTo>
                    <a:pt x="595493" y="181320"/>
                    <a:pt x="593196" y="179863"/>
                    <a:pt x="590227" y="177398"/>
                  </a:cubicBezTo>
                  <a:cubicBezTo>
                    <a:pt x="587258" y="174934"/>
                    <a:pt x="583168" y="172469"/>
                    <a:pt x="579135" y="170341"/>
                  </a:cubicBezTo>
                  <a:cubicBezTo>
                    <a:pt x="575101" y="168212"/>
                    <a:pt x="570283" y="166811"/>
                    <a:pt x="566024" y="164626"/>
                  </a:cubicBezTo>
                  <a:cubicBezTo>
                    <a:pt x="561767" y="162443"/>
                    <a:pt x="558125" y="158129"/>
                    <a:pt x="553588" y="157233"/>
                  </a:cubicBezTo>
                  <a:cubicBezTo>
                    <a:pt x="552453" y="157009"/>
                    <a:pt x="551291" y="156994"/>
                    <a:pt x="550103" y="157107"/>
                  </a:cubicBezTo>
                  <a:close/>
                  <a:moveTo>
                    <a:pt x="0" y="0"/>
                  </a:moveTo>
                  <a:lnTo>
                    <a:pt x="839788" y="0"/>
                  </a:lnTo>
                  <a:lnTo>
                    <a:pt x="839788" y="1212850"/>
                  </a:lnTo>
                  <a:lnTo>
                    <a:pt x="0" y="12128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37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621482"/>
            <a:ext cx="11163760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无色的混合气体甲，可能含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中的几种，将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甲气体经过如图所示实验的处理，结果得到酸性溶液，而几乎无气体剩余，则甲气体的组成为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60432" name="Picture 16" descr="HX2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10" y="2781722"/>
            <a:ext cx="8532800" cy="1882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488762" y="4904175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B.NH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942036" y="765498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75016" y="4995076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375126" y="5662042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031310" y="765498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88762" y="5662042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818787" y="2027734"/>
            <a:ext cx="49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38622" y="1341562"/>
            <a:ext cx="80055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03573" y="2635965"/>
            <a:ext cx="187002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8460310" y="5333816"/>
            <a:ext cx="947264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8264312" y="4778782"/>
            <a:ext cx="1143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Na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327816" y="5039370"/>
            <a:ext cx="5838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568022" y="5001270"/>
            <a:ext cx="818108" cy="6669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972378" y="5066814"/>
            <a:ext cx="16674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4NO~3O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727054" y="4581922"/>
            <a:ext cx="22605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浓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吸收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679382" y="2133650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气体被完全吸收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9" grpId="0"/>
      <p:bldP spid="30" grpId="0"/>
      <p:bldP spid="28" grpId="0" animBg="1"/>
      <p:bldP spid="32" grpId="0"/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765498"/>
            <a:ext cx="11163760" cy="13331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氮氧化合物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是大气污染的重要因素，根据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的性质特点，开发出多种化学治理氮氧化合物污染的方法。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387557"/>
              </p:ext>
            </p:extLst>
          </p:nvPr>
        </p:nvGraphicFramePr>
        <p:xfrm>
          <a:off x="584200" y="2241798"/>
          <a:ext cx="10998200" cy="392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8" name="文档" r:id="rId3" imgW="11000105" imgH="3929626" progId="Word.Document.12">
                  <p:embed/>
                </p:oleObj>
              </mc:Choice>
              <mc:Fallback>
                <p:oleObj name="文档" r:id="rId3" imgW="11000105" imgH="39296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4200" y="2241798"/>
                        <a:ext cx="10998200" cy="392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83038" y="522999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转移电子相等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382174" y="5229994"/>
            <a:ext cx="1577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sym typeface="Symbol"/>
              </a:rPr>
              <a:t>N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sym typeface="Symbol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59096" y="521752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化合价升高：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247334" y="5805810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化合价降低：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390609" y="5820802"/>
            <a:ext cx="22958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NO, 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sym typeface="Symbol"/>
              </a:rPr>
              <a:t>N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sym typeface="Symbol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29563" y="4996540"/>
            <a:ext cx="1005403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1</a:t>
            </a:r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6578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8733" y="477584"/>
            <a:ext cx="11400635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工业尾气中氮的氧化物常采用碱液吸收法处理。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被烧碱溶液吸收时，生成两种钠盐，其物质的量之比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，写出该反应的化学方程式：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生成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两种钠盐，必然是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的歧化反应，依据量的关系可知两种盐分别为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按物质的量之比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溶液完全吸收后只得到一种钠盐，该钠盐的化学式是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价，二者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混合时与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反应生成一种钠盐，依据电子守恒可知，钠盐中氮的化合价为＋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，即为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34966" y="1708535"/>
            <a:ext cx="6771726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2NaOH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27054" y="4077866"/>
            <a:ext cx="1282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0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49217" y="2376944"/>
            <a:ext cx="10379765" cy="1196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5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考点二　硝酸的性质及应用</a:t>
            </a:r>
          </a:p>
        </p:txBody>
      </p:sp>
    </p:spTree>
    <p:extLst>
      <p:ext uri="{BB962C8B-B14F-4D97-AF65-F5344CB8AC3E}">
        <p14:creationId xmlns:p14="http://schemas.microsoft.com/office/powerpoint/2010/main" val="9992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95686" y="837506"/>
            <a:ext cx="11388152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物理性质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硝酸是无色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易挥发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的液体，有刺激性气味。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化学性质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2098" name="Picture 2" descr="HX2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54" y="2781722"/>
            <a:ext cx="10156446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900786" y="2912285"/>
            <a:ext cx="2346548" cy="168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66742" y="5229994"/>
            <a:ext cx="2096616" cy="151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567450" y="4261892"/>
            <a:ext cx="4690250" cy="1328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16192" y="4160292"/>
            <a:ext cx="4690250" cy="1613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02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974" y="-174798"/>
            <a:ext cx="11120877" cy="69865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不稳定性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22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强氧化性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(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都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有强氧化性，而且浓度越大，氧化性越强。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按要求完成下列反应的方程式：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与金属反应：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稀硝酸与铜反应：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浓硝酸与铜反应：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43375"/>
              </p:ext>
            </p:extLst>
          </p:nvPr>
        </p:nvGraphicFramePr>
        <p:xfrm>
          <a:off x="1774726" y="520700"/>
          <a:ext cx="69596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38" name="文档" r:id="rId3" imgW="6980806" imgH="976079" progId="Word.Document.12">
                  <p:embed/>
                </p:oleObj>
              </mc:Choice>
              <mc:Fallback>
                <p:oleObj name="文档" r:id="rId3" imgW="6980806" imgH="9760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4726" y="520700"/>
                        <a:ext cx="69596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29484" y="4689882"/>
            <a:ext cx="8013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8HNO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=3Cu(NO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9484" y="5952118"/>
            <a:ext cx="8920506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=Cu(NO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b="1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06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32718"/>
            <a:ext cx="1130525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特别提醒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硝酸与金属反应的规律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与金属反应一般不能产生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还原产物一般为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→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→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很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稀的硝酸还原产物也可能为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b="1" kern="100" dirty="0" smtClean="0">
              <a:solidFill>
                <a:srgbClr val="0000FF"/>
              </a:solidFill>
              <a:latin typeface="宋体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b="1" kern="100" dirty="0" smtClean="0">
              <a:solidFill>
                <a:srgbClr val="0000FF"/>
              </a:solidFill>
              <a:latin typeface="宋体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硝酸与金属反应时既表现氧化性又表现酸性。</a:t>
            </a:r>
            <a:endParaRPr lang="zh-CN" altLang="zh-CN" sz="105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4606" y="3357786"/>
            <a:ext cx="10513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Zn</a:t>
            </a:r>
            <a:r>
              <a:rPr lang="zh-CN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HNO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Zn(NO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4606" y="2493690"/>
            <a:ext cx="100091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Zn</a:t>
            </a:r>
            <a:r>
              <a:rPr lang="zh-CN" altLang="en-US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与浓度极稀的硝酸反应，配平以下反应方程式：</a:t>
            </a:r>
            <a:endParaRPr lang="zh-CN" altLang="zh-CN" sz="11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0630" y="5302002"/>
            <a:ext cx="7848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8HNO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=3Cu(NO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4566" y="5950074"/>
            <a:ext cx="54845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n(HNO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)==n(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氧化性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)+n(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酸性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67346" y="4662066"/>
            <a:ext cx="7704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=Cu(NO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48671" y="5950074"/>
            <a:ext cx="59511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n(HNO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)==n(NO,NO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)+2n(Cu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01780" y="3285778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3600" dirty="0"/>
          </a:p>
        </p:txBody>
      </p:sp>
      <p:sp>
        <p:nvSpPr>
          <p:cNvPr id="12" name="矩形 11"/>
          <p:cNvSpPr/>
          <p:nvPr/>
        </p:nvSpPr>
        <p:spPr>
          <a:xfrm>
            <a:off x="4561488" y="3285778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3600" dirty="0"/>
          </a:p>
        </p:txBody>
      </p:sp>
      <p:sp>
        <p:nvSpPr>
          <p:cNvPr id="13" name="矩形 12"/>
          <p:cNvSpPr/>
          <p:nvPr/>
        </p:nvSpPr>
        <p:spPr>
          <a:xfrm>
            <a:off x="2278782" y="328577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10</a:t>
            </a:r>
            <a:endParaRPr lang="zh-CN" altLang="en-US" sz="3600" dirty="0"/>
          </a:p>
        </p:txBody>
      </p:sp>
      <p:sp>
        <p:nvSpPr>
          <p:cNvPr id="14" name="矩形 13"/>
          <p:cNvSpPr/>
          <p:nvPr/>
        </p:nvSpPr>
        <p:spPr>
          <a:xfrm>
            <a:off x="7209234" y="3285778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/>
          </a:p>
        </p:txBody>
      </p:sp>
      <p:sp>
        <p:nvSpPr>
          <p:cNvPr id="15" name="矩形 14"/>
          <p:cNvSpPr/>
          <p:nvPr/>
        </p:nvSpPr>
        <p:spPr>
          <a:xfrm>
            <a:off x="9712156" y="3285778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1479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261442"/>
            <a:ext cx="11010769" cy="521989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与非金属反应：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与还原性化合物反应：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硝酸可氧化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等还原性物质。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溶液反应的离子方程式：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09706"/>
              </p:ext>
            </p:extLst>
          </p:nvPr>
        </p:nvGraphicFramePr>
        <p:xfrm>
          <a:off x="741214" y="1629594"/>
          <a:ext cx="709295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27" name="文档" r:id="rId3" imgW="7107782" imgH="938344" progId="Word.Document.12">
                  <p:embed/>
                </p:oleObj>
              </mc:Choice>
              <mc:Fallback>
                <p:oleObj name="文档" r:id="rId3" imgW="7107782" imgH="938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214" y="1629594"/>
                        <a:ext cx="7092950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286497"/>
              </p:ext>
            </p:extLst>
          </p:nvPr>
        </p:nvGraphicFramePr>
        <p:xfrm>
          <a:off x="838622" y="4737100"/>
          <a:ext cx="70866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28" name="文档" r:id="rId5" imgW="7107782" imgH="760810" progId="Word.Document.12">
                  <p:embed/>
                </p:oleObj>
              </mc:Choice>
              <mc:Fallback>
                <p:oleObj name="文档" r:id="rId5" imgW="7107782" imgH="7608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8622" y="4737100"/>
                        <a:ext cx="708660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986162" y="1604194"/>
            <a:ext cx="1080120" cy="9361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647311" y="150525"/>
            <a:ext cx="79816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非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金属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单质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反应时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只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表现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强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氧化性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1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78552" y="909514"/>
            <a:ext cx="71609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一般均需要加热，类似与浓硫酸反应；</a:t>
            </a:r>
            <a:endParaRPr lang="zh-CN" altLang="zh-CN" sz="11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4311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680600"/>
              </p:ext>
            </p:extLst>
          </p:nvPr>
        </p:nvGraphicFramePr>
        <p:xfrm>
          <a:off x="550292" y="693490"/>
          <a:ext cx="10909300" cy="298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08" name="文档" r:id="rId3" imgW="10938352" imgH="2988254" progId="Word.Document.12">
                  <p:embed/>
                </p:oleObj>
              </mc:Choice>
              <mc:Fallback>
                <p:oleObj name="文档" r:id="rId3" imgW="10938352" imgH="298825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0292" y="693490"/>
                        <a:ext cx="10909300" cy="298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78582" y="3501356"/>
            <a:ext cx="113052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在书写离子方程式时，忽视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的强氧化性，将氧化还原反应简单的写成复分解反应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582" y="4541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特别提醒</a:t>
            </a:r>
            <a:endParaRPr lang="zh-CN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502918" y="4869954"/>
            <a:ext cx="5745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FeS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H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 FeSO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H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200" b="1" dirty="0" smtClean="0">
                <a:solidFill>
                  <a:srgbClr val="FF0000"/>
                </a:solidFill>
                <a:latin typeface="宋体"/>
                <a:ea typeface="宋体"/>
                <a:cs typeface="Times New Roman" panose="02020603050405020304" pitchFamily="18" charset="0"/>
              </a:rPr>
              <a:t>↑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6614" y="5714886"/>
            <a:ext cx="11017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FeS</a:t>
            </a:r>
            <a:r>
              <a:rPr lang="zh-CN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====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r>
              <a:rPr lang="zh-CN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</a:t>
            </a:r>
            <a:r>
              <a:rPr lang="zh-CN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206774" y="2709714"/>
            <a:ext cx="3816424" cy="889496"/>
            <a:chOff x="2206774" y="2709714"/>
            <a:chExt cx="3816424" cy="889496"/>
          </a:xfrm>
        </p:grpSpPr>
        <p:sp>
          <p:nvSpPr>
            <p:cNvPr id="8" name="矩形 7"/>
            <p:cNvSpPr/>
            <p:nvPr/>
          </p:nvSpPr>
          <p:spPr>
            <a:xfrm>
              <a:off x="2206774" y="2709714"/>
              <a:ext cx="3816424" cy="7422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32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注意隐藏的</a:t>
              </a:r>
              <a:r>
                <a:rPr lang="en-US" altLang="zh-CN" sz="32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HNO</a:t>
              </a:r>
              <a:r>
                <a:rPr lang="en-US" altLang="zh-CN" sz="32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3</a:t>
              </a:r>
              <a:endParaRPr lang="zh-CN" altLang="zh-CN" sz="1100" b="1" kern="100" baseline="-25000" dirty="0">
                <a:solidFill>
                  <a:srgbClr val="0000FF"/>
                </a:solidFill>
                <a:latin typeface="宋体"/>
                <a:cs typeface="Courier New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266082" y="2807122"/>
              <a:ext cx="3718475" cy="792088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927180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90950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11356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23198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51390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8752" y="5674742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474994" y="5674742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12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765498"/>
            <a:ext cx="11010769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与有机物反应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硝化反应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1050" kern="100" dirty="0">
                <a:latin typeface="宋体"/>
                <a:cs typeface="Courier New"/>
              </a:rPr>
              <a:t> </a:t>
            </a:r>
            <a:r>
              <a:rPr lang="en-US" altLang="zh-CN" sz="1050" kern="100" dirty="0" smtClean="0">
                <a:latin typeface="宋体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u="sng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				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颜色反应：含有苯基的蛋白质遇到浓硝酸时变黄色。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721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062" y="1420132"/>
            <a:ext cx="540819" cy="834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0" y="2260694"/>
            <a:ext cx="5953344" cy="96575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2376190" y="2730869"/>
            <a:ext cx="1512168" cy="482875"/>
          </a:xfrm>
          <a:prstGeom prst="ellipse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815286" y="2427491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水浴加热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75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0"/>
          <p:cNvSpPr txBox="1">
            <a:spLocks noChangeArrowheads="1"/>
          </p:cNvSpPr>
          <p:nvPr/>
        </p:nvSpPr>
        <p:spPr bwMode="auto">
          <a:xfrm>
            <a:off x="922903" y="1269554"/>
            <a:ext cx="10284871" cy="3923422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21898" tIns="60948" rIns="121898" bIns="60948" anchor="ctr">
            <a:spAutoFit/>
          </a:bodyPr>
          <a:lstStyle>
            <a:lvl1pPr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1.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了解</a:t>
            </a: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NO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、</a:t>
            </a: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NO</a:t>
            </a:r>
            <a:r>
              <a:rPr lang="en-US" altLang="zh-CN" sz="2800" b="0" baseline="-2500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2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的性质。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2.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掌握硝酸的性质和用途，结合金属与</a:t>
            </a: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HNO</a:t>
            </a:r>
            <a:r>
              <a:rPr lang="en-US" altLang="zh-CN" sz="2800" b="0" baseline="-2500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3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的反应，掌握守恒法的计算技巧。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3.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了解氮的氧化物对环境及人类健康的影响。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4.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了解氨气、铵盐的性质及用途；掌握氨气的实验室制法。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5.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掌握铵根离子的检验。</a:t>
            </a:r>
          </a:p>
        </p:txBody>
      </p:sp>
      <p:sp>
        <p:nvSpPr>
          <p:cNvPr id="11" name="矩形 10">
            <a:hlinkClick r:id="rId3" action="ppaction://hlinksldjump"/>
          </p:cNvPr>
          <p:cNvSpPr/>
          <p:nvPr/>
        </p:nvSpPr>
        <p:spPr>
          <a:xfrm>
            <a:off x="-25474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考点一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>
            <a:hlinkClick r:id="rId4" action="ppaction://hlinksldjump"/>
          </p:cNvPr>
          <p:cNvSpPr/>
          <p:nvPr/>
        </p:nvSpPr>
        <p:spPr>
          <a:xfrm>
            <a:off x="1716670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考点二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>
            <a:hlinkClick r:id="rId5" action="ppaction://hlinksldjump"/>
          </p:cNvPr>
          <p:cNvSpPr/>
          <p:nvPr/>
        </p:nvSpPr>
        <p:spPr>
          <a:xfrm>
            <a:off x="3459376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考点三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>
            <a:hlinkClick r:id="rId6" action="ppaction://hlinksldjump"/>
          </p:cNvPr>
          <p:cNvSpPr/>
          <p:nvPr/>
        </p:nvSpPr>
        <p:spPr>
          <a:xfrm>
            <a:off x="6944788" y="6369059"/>
            <a:ext cx="3323509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探究高考　明确考向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>
            <a:hlinkClick r:id="rId7" action="ppaction://hlinksldjump"/>
          </p:cNvPr>
          <p:cNvSpPr/>
          <p:nvPr/>
        </p:nvSpPr>
        <p:spPr>
          <a:xfrm>
            <a:off x="10347441" y="6369059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Times New Roman" pitchFamily="18" charset="0"/>
                <a:ea typeface="微软雅黑" pitchFamily="34" charset="-122"/>
              </a:rPr>
              <a:t>练出高分</a:t>
            </a:r>
            <a:endParaRPr lang="zh-CN" altLang="en-US" sz="2200" dirty="0">
              <a:latin typeface="Times New Roman" pitchFamily="18" charset="0"/>
              <a:ea typeface="微软雅黑" pitchFamily="34" charset="-122"/>
            </a:endParaRPr>
          </a:p>
        </p:txBody>
      </p:sp>
      <p:sp>
        <p:nvSpPr>
          <p:cNvPr id="16" name="矩形 15">
            <a:hlinkClick r:id="rId8" action="ppaction://hlinksldjump"/>
          </p:cNvPr>
          <p:cNvSpPr/>
          <p:nvPr/>
        </p:nvSpPr>
        <p:spPr>
          <a:xfrm>
            <a:off x="5191331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考点四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087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2502" y="693490"/>
            <a:ext cx="1092732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久置的浓硝酸呈黄色，如何除去？怎样保存浓硝酸？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浓硝酸显黄色是由于浓硝酸见光或受热发生分解，生成的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溶于浓硝酸所致，所以消除的方法是通入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或空气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，使其发生反应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。保存时应保存在棕色试剂瓶中，并置于阴凉处。</a:t>
            </a:r>
            <a:endParaRPr lang="zh-CN" altLang="zh-CN" sz="105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3"/>
          <p:cNvSpPr txBox="1"/>
          <p:nvPr/>
        </p:nvSpPr>
        <p:spPr bwMode="auto">
          <a:xfrm>
            <a:off x="478582" y="45418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  <p:sp>
        <p:nvSpPr>
          <p:cNvPr id="5" name="矩形 4"/>
          <p:cNvSpPr/>
          <p:nvPr/>
        </p:nvSpPr>
        <p:spPr>
          <a:xfrm>
            <a:off x="803413" y="3933850"/>
            <a:ext cx="104763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常温下，铝和铁在浓硝酸中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钝化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是化学变化吗？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是化学变化，钝化是在铁、铝的表面形成一层致密的氧化物保护膜，阻止了金属与硝酸的进一步反应。</a:t>
            </a:r>
            <a:endParaRPr lang="zh-CN" altLang="zh-CN" sz="105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4013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0550" y="688836"/>
            <a:ext cx="10901751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硝酸的酸性和强氧化性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下列有关硝酸化学性质的叙述中，正确的是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浓、稀硝酸都能使蓝色石蕊试纸最终变为红色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反应，只表现氧化性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硝酸可与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反应制得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浓硝酸因分解放出的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又溶解于硝酸而呈黄色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42678" y="2736503"/>
            <a:ext cx="101200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具有强氧化性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漂白性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使蓝色石蕊试纸先变红后褪色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94674" y="209953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35166" y="335778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827145" y="3986694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还体现酸性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637490" y="5302002"/>
            <a:ext cx="6391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具有氧化性，能将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单质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343907" y="4653930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895406" y="5950074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9378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542" y="117426"/>
            <a:ext cx="11377264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将相同质量的铜分别与足量的浓硝酸、稀硝酸反应，下列叙述正确的是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硝酸浓度越大消耗的硝酸越少，产生的有毒气体也越少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反应中转移的电子总数稀硝酸少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试管内壁上的铜用浓硝酸除好，因反应速率快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两者用排水法收集的气体的体积相同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26654" y="2186494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反应消耗量更大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119542" y="148557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59102" y="2191108"/>
            <a:ext cx="21355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NO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09656" y="279506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26654" y="3448730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铜一样多，转移的电子也一样多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02893" y="5930910"/>
            <a:ext cx="30925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最终：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NO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58806" y="4706774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用稀硝酸，稍微加热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97888" y="407786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67214" y="5386204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2" name="矩形 21"/>
          <p:cNvSpPr/>
          <p:nvPr/>
        </p:nvSpPr>
        <p:spPr>
          <a:xfrm>
            <a:off x="7776109" y="2205658"/>
            <a:ext cx="2015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NO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8621" y="777692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3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20243" y="130126"/>
            <a:ext cx="1127539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下列说法正确的是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在稀硫酸中加入铜粉，铜粉不溶解，再加入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Cu(NO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固体，铜粉仍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不溶解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铜与浓硝酸反应的离子方程式为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2NO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=Cu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C.1.0 mol·L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KNO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溶液中可大量存在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硫化铜溶于硝酸的离子方程式为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CuS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302146"/>
              </p:ext>
            </p:extLst>
          </p:nvPr>
        </p:nvGraphicFramePr>
        <p:xfrm>
          <a:off x="8323262" y="2154105"/>
          <a:ext cx="4508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55" name="文档" r:id="rId3" imgW="451474" imgH="622102" progId="Word.Document.12">
                  <p:embed/>
                </p:oleObj>
              </mc:Choice>
              <mc:Fallback>
                <p:oleObj name="文档" r:id="rId3" imgW="451474" imgH="622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23262" y="2154105"/>
                        <a:ext cx="4508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809812"/>
              </p:ext>
            </p:extLst>
          </p:nvPr>
        </p:nvGraphicFramePr>
        <p:xfrm>
          <a:off x="10033000" y="3461907"/>
          <a:ext cx="6985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56" name="文档" r:id="rId5" imgW="692692" imgH="613822" progId="Word.Document.12">
                  <p:embed/>
                </p:oleObj>
              </mc:Choice>
              <mc:Fallback>
                <p:oleObj name="文档" r:id="rId5" imgW="692692" imgH="61382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33000" y="3461907"/>
                        <a:ext cx="6985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862958" y="261442"/>
            <a:ext cx="49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83638" y="407786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18742" y="155758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13777" y="1557586"/>
            <a:ext cx="53319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在酸性条件下，具有氧化性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199662" y="3429794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47334" y="2853730"/>
            <a:ext cx="2725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隐含的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990749" y="2865924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5" name="矩形 24"/>
          <p:cNvSpPr/>
          <p:nvPr/>
        </p:nvSpPr>
        <p:spPr>
          <a:xfrm>
            <a:off x="7607374" y="4615474"/>
            <a:ext cx="3317200" cy="11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具有氧化性，能将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单质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45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19" grpId="0"/>
      <p:bldP spid="21" grpId="0"/>
      <p:bldP spid="22" grpId="0"/>
      <p:bldP spid="23" grpId="0"/>
      <p:bldP spid="24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0550" y="-98598"/>
            <a:ext cx="1105322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硝酸与金属反应的计算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某稀溶液中含有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 mol KNO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2.5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，向其中加入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 mol 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，充分反应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28 L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所得溶液中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所得溶液中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(NO  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2.75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所得溶液中的溶质只有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1282093"/>
              </p:ext>
            </p:extLst>
          </p:nvPr>
        </p:nvGraphicFramePr>
        <p:xfrm>
          <a:off x="3067138" y="1321516"/>
          <a:ext cx="5016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64" name="文档" r:id="rId3" imgW="502237" imgH="647303" progId="Word.Document.12">
                  <p:embed/>
                </p:oleObj>
              </mc:Choice>
              <mc:Fallback>
                <p:oleObj name="文档" r:id="rId3" imgW="502237" imgH="647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7138" y="1321516"/>
                        <a:ext cx="5016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501838"/>
              </p:ext>
            </p:extLst>
          </p:nvPr>
        </p:nvGraphicFramePr>
        <p:xfrm>
          <a:off x="3211154" y="3227632"/>
          <a:ext cx="5016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65" name="文档" r:id="rId5" imgW="502237" imgH="647303" progId="Word.Document.12">
                  <p:embed/>
                </p:oleObj>
              </mc:Choice>
              <mc:Fallback>
                <p:oleObj name="文档" r:id="rId5" imgW="502237" imgH="647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1154" y="3227632"/>
                        <a:ext cx="5016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40126"/>
              </p:ext>
            </p:extLst>
          </p:nvPr>
        </p:nvGraphicFramePr>
        <p:xfrm>
          <a:off x="353168" y="5184254"/>
          <a:ext cx="111061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66" name="文档" r:id="rId7" imgW="11129177" imgH="1404102" progId="Word.Document.12">
                  <p:embed/>
                </p:oleObj>
              </mc:Choice>
              <mc:Fallback>
                <p:oleObj name="文档" r:id="rId7" imgW="11129177" imgH="1404102" progId="Word.Document.12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168" y="5184254"/>
                        <a:ext cx="11106150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6696743" y="2277666"/>
            <a:ext cx="544713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②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剩余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　　＋　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0.25 mol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0.5 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0.75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052" y="5742806"/>
            <a:ext cx="66287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1.25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1.25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endParaRPr lang="zh-CN" altLang="zh-CN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25474" y="4365898"/>
            <a:ext cx="824296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①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在酸性条件下起强氧化性，将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氧化为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755144" y="1010135"/>
            <a:ext cx="561372" cy="979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4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44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43078" y="191762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82361" y="1827034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无标况下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31635" y="3853131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663158" y="3141762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71270" y="5501183"/>
            <a:ext cx="5544616" cy="1307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剩余</a:t>
            </a:r>
            <a:r>
              <a:rPr lang="en-US" altLang="zh-CN" sz="28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1.25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0.5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0.75 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反应后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0.75 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51189" y="2565698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4" name="矩形 23"/>
          <p:cNvSpPr/>
          <p:nvPr/>
        </p:nvSpPr>
        <p:spPr>
          <a:xfrm>
            <a:off x="67611" y="6094090"/>
            <a:ext cx="5367175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n(NO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-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)=(4-1.25)</a:t>
            </a:r>
            <a:r>
              <a:rPr lang="en-US" altLang="zh-CN" sz="32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=2.75mol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37378" y="627825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无体积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9238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7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7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18" grpId="0"/>
      <p:bldP spid="19" grpId="0"/>
      <p:bldP spid="20" grpId="0"/>
      <p:bldP spid="21" grpId="0"/>
      <p:bldP spid="22" grpId="0"/>
      <p:bldP spid="15" grpId="0"/>
      <p:bldP spid="2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394568"/>
            <a:ext cx="11388152" cy="174327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32.64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铜与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140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一定浓度的硝酸反应，铜完全溶解，产生的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混合气体在标准状况下的体积为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11.2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。请回答下列问题：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330820"/>
              </p:ext>
            </p:extLst>
          </p:nvPr>
        </p:nvGraphicFramePr>
        <p:xfrm>
          <a:off x="482600" y="2172742"/>
          <a:ext cx="111379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03" name="文档" r:id="rId3" imgW="11139720" imgH="1780229" progId="Word.Document.12">
                  <p:embed/>
                </p:oleObj>
              </mc:Choice>
              <mc:Fallback>
                <p:oleObj name="文档" r:id="rId3" imgW="11139720" imgH="17802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2600" y="2172742"/>
                        <a:ext cx="111379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376566" y="3552602"/>
            <a:ext cx="11388152" cy="306825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根据气体的总体积为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11.2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，有：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根据得失电子守恒，有：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(0.51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2)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解方程组得：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0.26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0.24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则：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(NO)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0.26 mol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22.4 L·mol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5.824 L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11.2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5.824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5.376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36962" y="1587178"/>
            <a:ext cx="992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5.824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90859" y="1584946"/>
            <a:ext cx="992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5.376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319342" y="464766"/>
            <a:ext cx="2380135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5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0352" y="1197546"/>
            <a:ext cx="1102746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参加反应的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参加反应的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分两部分：一部分没有被还原，显酸性，生成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一部分被还原成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，所以参加反应的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0.51 mol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1.52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86678" y="1296998"/>
            <a:ext cx="1481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>
                <a:solidFill>
                  <a:srgbClr val="FF0000"/>
                </a:solidFill>
                <a:latin typeface="Times New Roman"/>
                <a:ea typeface="华文细黑"/>
              </a:rPr>
              <a:t>1.52 mol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384126"/>
            <a:ext cx="11053228" cy="57246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待产生的气体全部释放后，向溶液中加入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mL 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溶液，恰好使溶液中的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全部转化成沉淀，则原硝酸溶液的浓度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2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在反应中一部分变成气体，一部分以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形式留在溶液中。变成气体的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溶液至正好使溶液中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全部转化为沉淀，则溶液中只有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，其物质的量为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，也就是以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式留在溶液中的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15923"/>
              </p:ext>
            </p:extLst>
          </p:nvPr>
        </p:nvGraphicFramePr>
        <p:xfrm>
          <a:off x="8975526" y="2833018"/>
          <a:ext cx="647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46" name="文档" r:id="rId3" imgW="654889" imgH="850351" progId="Word.Document.12">
                  <p:embed/>
                </p:oleObj>
              </mc:Choice>
              <mc:Fallback>
                <p:oleObj name="文档" r:id="rId3" imgW="654889" imgH="8503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75526" y="2833018"/>
                        <a:ext cx="6477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197924"/>
              </p:ext>
            </p:extLst>
          </p:nvPr>
        </p:nvGraphicFramePr>
        <p:xfrm>
          <a:off x="8399462" y="4654426"/>
          <a:ext cx="647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47" name="文档" r:id="rId5" imgW="654889" imgH="850351" progId="Word.Document.12">
                  <p:embed/>
                </p:oleObj>
              </mc:Choice>
              <mc:Fallback>
                <p:oleObj name="文档" r:id="rId5" imgW="654889" imgH="8503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99462" y="4654426"/>
                        <a:ext cx="6477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887342"/>
              </p:ext>
            </p:extLst>
          </p:nvPr>
        </p:nvGraphicFramePr>
        <p:xfrm>
          <a:off x="618752" y="5746626"/>
          <a:ext cx="7145338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48" name="文档" r:id="rId7" imgW="7144817" imgH="1358604" progId="Word.Document.12">
                  <p:embed/>
                </p:oleObj>
              </mc:Choice>
              <mc:Fallback>
                <p:oleObj name="文档" r:id="rId7" imgW="7144817" imgH="13586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8752" y="5746626"/>
                        <a:ext cx="7145338" cy="135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380062"/>
              </p:ext>
            </p:extLst>
          </p:nvPr>
        </p:nvGraphicFramePr>
        <p:xfrm>
          <a:off x="838622" y="1668314"/>
          <a:ext cx="259873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49" name="文档" r:id="rId9" imgW="2600362" imgH="1052318" progId="Word.Document.12">
                  <p:embed/>
                </p:oleObj>
              </mc:Choice>
              <mc:Fallback>
                <p:oleObj name="文档" r:id="rId9" imgW="2600362" imgH="10523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8622" y="1668314"/>
                        <a:ext cx="2598738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97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837506"/>
            <a:ext cx="11053228" cy="133809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欲使铜与硝酸反应生成的气体在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溶液中全部转化为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，至少需要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的双氧水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 g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855682"/>
              </p:ext>
            </p:extLst>
          </p:nvPr>
        </p:nvGraphicFramePr>
        <p:xfrm>
          <a:off x="660400" y="2367806"/>
          <a:ext cx="1079500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75" name="文档" r:id="rId3" imgW="10797159" imgH="2088830" progId="Word.Document.12">
                  <p:embed/>
                </p:oleObj>
              </mc:Choice>
              <mc:Fallback>
                <p:oleObj name="文档" r:id="rId3" imgW="10797159" imgH="20888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0400" y="2367806"/>
                        <a:ext cx="1079500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589028" y="4227549"/>
            <a:ext cx="11010769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0.51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17.34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的双氧水：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17.34 g÷30%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57.8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39022" y="1612053"/>
            <a:ext cx="813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57.8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26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8542" y="477466"/>
            <a:ext cx="11163760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某稀硫酸和稀硝酸的混合溶液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，平均分成两份。向其中一份中逐渐加入铜粉，最多能溶解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9.6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。向另一份中逐渐加入铁粉，产生气体的量随铁粉质量增加的变化如图所示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已知硝酸只被还原为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。下列分析或结果错误的是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原混合酸中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物质的量为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0.1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段产生的是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段的反应为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2Fe</a:t>
            </a:r>
            <a:r>
              <a:rPr lang="en-US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产生氢气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第二份溶液中最终溶质为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D.H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浓度为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2.5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en-US" altLang="zh-CN" sz="2800" kern="100" baseline="30000" dirty="0">
              <a:solidFill>
                <a:prstClr val="black"/>
              </a:solidFill>
              <a:latin typeface="Times New Roman"/>
              <a:ea typeface="华文细黑"/>
              <a:cs typeface="Courier New"/>
            </a:endParaRPr>
          </a:p>
        </p:txBody>
      </p:sp>
      <p:pic>
        <p:nvPicPr>
          <p:cNvPr id="143362" name="Picture 2" descr="HX2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294" y="4151847"/>
            <a:ext cx="4515737" cy="2518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9853585"/>
              </p:ext>
            </p:extLst>
          </p:nvPr>
        </p:nvGraphicFramePr>
        <p:xfrm>
          <a:off x="2857366" y="3263443"/>
          <a:ext cx="4508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72" name="文档" r:id="rId4" imgW="451474" imgH="672864" progId="Word.Document.12">
                  <p:embed/>
                </p:oleObj>
              </mc:Choice>
              <mc:Fallback>
                <p:oleObj name="文档" r:id="rId4" imgW="451474" imgH="672864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366" y="3263443"/>
                        <a:ext cx="45085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418478" y="2277666"/>
            <a:ext cx="563006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①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酸性条件下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氧化为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30632" y="2853730"/>
            <a:ext cx="470513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②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优先与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endParaRPr lang="zh-CN" altLang="zh-CN" sz="2800" b="1" kern="100" baseline="30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29983" y="3429794"/>
            <a:ext cx="5303055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③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最后与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19342" y="537401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①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146437" y="493663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②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81578" y="480645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③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80206" y="2505884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A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7068" y="45418"/>
            <a:ext cx="7104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8H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</a:rPr>
              <a:t>+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+2NO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</a:rPr>
              <a:t>-</a:t>
            </a:r>
            <a:r>
              <a:rPr lang="en-US" altLang="zh-CN" sz="2800" b="1" kern="100" spc="-80" dirty="0" smtClean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=3Cu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</a:rPr>
              <a:t>2+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47134" y="4450100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2" name="矩形 21"/>
          <p:cNvSpPr/>
          <p:nvPr/>
        </p:nvSpPr>
        <p:spPr>
          <a:xfrm>
            <a:off x="5303118" y="5157986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50568" y="3758217"/>
            <a:ext cx="180022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807174" y="320505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50922" y="5890260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09172" y="4365898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9233512" y="4806454"/>
            <a:ext cx="390086" cy="35153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337354" y="4707935"/>
            <a:ext cx="15905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=n(SO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17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  <p:bldP spid="17" grpId="0"/>
      <p:bldP spid="18" grpId="0"/>
      <p:bldP spid="19" grpId="0"/>
      <p:bldP spid="21" grpId="0"/>
      <p:bldP spid="20" grpId="0"/>
      <p:bldP spid="22" grpId="0"/>
      <p:bldP spid="23" grpId="0"/>
      <p:bldP spid="24" grpId="0"/>
      <p:bldP spid="9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"/>
          <p:cNvSpPr txBox="1"/>
          <p:nvPr/>
        </p:nvSpPr>
        <p:spPr>
          <a:xfrm>
            <a:off x="1317561" y="2376944"/>
            <a:ext cx="9530173" cy="119686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5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考点一　氮气及其氧化物</a:t>
            </a:r>
          </a:p>
        </p:txBody>
      </p:sp>
    </p:spTree>
    <p:extLst>
      <p:ext uri="{BB962C8B-B14F-4D97-AF65-F5344CB8AC3E}">
        <p14:creationId xmlns:p14="http://schemas.microsoft.com/office/powerpoint/2010/main" val="1349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2046" y="142826"/>
            <a:ext cx="8226153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有关硝酸氧化性的实验探究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如图是用浓硝酸、铜片、水等试剂探究浓、稀硝酸的强氧化性并观察还原产物的实验装置。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浓硝酸的强氧化性实验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将铜片置于具支试管的底部，在分液漏斗中加入约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浓硝酸，往具支试管中放入约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浓硝酸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，用排水法收集产生的气体。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48482" name="Picture 2" descr="HX2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199" y="1002488"/>
            <a:ext cx="2852899" cy="233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32046" y="4656775"/>
            <a:ext cx="11595808" cy="76941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具支试管中发生反应的化学方程式：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40075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90293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38097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83486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3124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81654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14986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" name="矩形 1"/>
          <p:cNvSpPr/>
          <p:nvPr/>
        </p:nvSpPr>
        <p:spPr>
          <a:xfrm>
            <a:off x="4583038" y="4131290"/>
            <a:ext cx="75608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4HNO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=Cu(NO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</a:p>
        </p:txBody>
      </p:sp>
      <p:sp>
        <p:nvSpPr>
          <p:cNvPr id="3" name="矩形 2"/>
          <p:cNvSpPr/>
          <p:nvPr/>
        </p:nvSpPr>
        <p:spPr>
          <a:xfrm>
            <a:off x="355236" y="5446018"/>
            <a:ext cx="1158531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实验中观察到能证明浓硝酸具有强氧化性的现象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40052" y="6014077"/>
            <a:ext cx="77251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铜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片逐渐溶解，溶液变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蓝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色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棕色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产生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31436" y="4080490"/>
            <a:ext cx="744276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32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42578" y="621482"/>
            <a:ext cx="11053228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现象描述答题模板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全面描述现象的程序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海、陆、空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海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有什么变化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固体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有什么变化；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有什么变化。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规范描述现象的答题模板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颜色：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具体颜色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具体颜色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气体：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的气泡，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在固体表面产生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气泡；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沉淀：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浑浊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74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方法指导  答题模板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9" name="矩形 8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179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492859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稀硝酸的强氧化性实验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上述反应完成后，欲进一步证明稀硝酸也具有强氧化性，紧接的简便、合理的实验操作是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能证明稀硝酸与铜反应产生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的实验现象是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中收集到无色气体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中收集到的无色气体接触空气后变为红棕色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中产生的无色气体接触空气后变为红棕色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30910" y="1757671"/>
            <a:ext cx="78720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往分液漏斗中加水稀释浓硝酸，打开活塞，滴入稀硝酸</a:t>
            </a:r>
            <a:endParaRPr lang="en-US" altLang="zh-CN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422296" y="2997746"/>
            <a:ext cx="481222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pic>
        <p:nvPicPr>
          <p:cNvPr id="13" name="Picture 2" descr="HX21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095" y="4274322"/>
            <a:ext cx="2852899" cy="233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接连接符 14"/>
          <p:cNvCxnSpPr/>
          <p:nvPr/>
        </p:nvCxnSpPr>
        <p:spPr>
          <a:xfrm>
            <a:off x="766614" y="5734050"/>
            <a:ext cx="309634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428146" y="3987855"/>
            <a:ext cx="27157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spc="-80" dirty="0" smtClean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=</a:t>
            </a:r>
          </a:p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    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2HNO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10552944" y="4905782"/>
            <a:ext cx="329512" cy="558061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60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1341562"/>
            <a:ext cx="11388152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实验反思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利用该装置先进行铜与浓硝酸反应，再进行铜与稀硝酸反应的实验，其好处是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2011" y="2565698"/>
            <a:ext cx="11457851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     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利用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与浓硝酸反应生成的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排出具支试管中的空气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有利于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观察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与稀硝酸的反应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产物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656341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问题讨论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用等质量的铜片与等体积的浓硝酸、稀硝酸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硝酸均过量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反应时，发现反应后所得溶液前者呈绿色，后者呈蓝色。对此有两种说法：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两者颜色不同的原因是因为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浓度差异引起的。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前者溶液呈绿色，是因为生成的红棕色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溶解于溶液中引起的。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你认为上述说法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“①”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“②”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合理。若是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合理，说明理由，若是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合理，设计一个简单实验证明：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62958" y="392513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0775" y="4463306"/>
            <a:ext cx="113950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                                                                     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往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Cu(NO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蓝色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，溶液变成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绿色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   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或加热绿色溶液，有红棕色气体产生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，溶液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变成蓝色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；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902122" y="2023542"/>
            <a:ext cx="208823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4799062" y="1333054"/>
            <a:ext cx="4725926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693490"/>
            <a:ext cx="11388152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金属与硝酸反应计算题的一般方法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思维模型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53602" name="Picture 2" descr="HX2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2" y="2235016"/>
            <a:ext cx="10358420" cy="4263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6" name="矩形 5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7" name="直角三角形 6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方法指导  答题模板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5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48494" y="549474"/>
            <a:ext cx="11053228" cy="5293733"/>
            <a:chOff x="548494" y="549474"/>
            <a:chExt cx="11053228" cy="5293733"/>
          </a:xfrm>
        </p:grpSpPr>
        <p:sp>
          <p:nvSpPr>
            <p:cNvPr id="8" name="矩形 7"/>
            <p:cNvSpPr/>
            <p:nvPr/>
          </p:nvSpPr>
          <p:spPr>
            <a:xfrm>
              <a:off x="548494" y="549474"/>
              <a:ext cx="11053228" cy="5293733"/>
            </a:xfrm>
            <a:prstGeom prst="rect">
              <a:avLst/>
            </a:prstGeom>
          </p:spPr>
          <p:txBody>
            <a:bodyPr wrap="square" lIns="121898" tIns="60948" rIns="121898" bIns="60948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(2)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计算中的守恒思想的应用</a:t>
              </a:r>
              <a:endParaRPr lang="zh-CN" altLang="zh-CN" sz="105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宋体"/>
                  <a:ea typeface="华文细黑"/>
                  <a:cs typeface="Times New Roman"/>
                </a:rPr>
                <a:t>①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原子守恒法</a:t>
              </a:r>
              <a:endParaRPr lang="zh-CN" altLang="zh-CN" sz="105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与金属反应时，一部分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起酸的作用，以</a:t>
              </a:r>
              <a:r>
                <a:rPr lang="en-US" altLang="zh-CN" sz="2800" kern="100" dirty="0" smtClean="0">
                  <a:latin typeface="Times New Roman"/>
                  <a:ea typeface="华文细黑"/>
                  <a:cs typeface="Courier New"/>
                </a:rPr>
                <a:t>NO 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的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形式存在于溶液中；一部分作为氧化剂转化为还原产物，这两部分中氮原子的总物质的量等于反应消耗的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中氮原子的物质的量。</a:t>
              </a:r>
              <a:endParaRPr lang="zh-CN" altLang="zh-CN" sz="105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宋体"/>
                  <a:ea typeface="华文细黑"/>
                  <a:cs typeface="Times New Roman"/>
                </a:rPr>
                <a:t>②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得失电子守恒法</a:t>
              </a:r>
              <a:endParaRPr lang="zh-CN" altLang="zh-CN" sz="105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与金属的反应属于氧化还原反应，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中氮原子得电子的物质的量等于金属失电子的物质的量。</a:t>
              </a:r>
              <a:endParaRPr lang="zh-CN" altLang="zh-CN" sz="1050" kern="100" dirty="0">
                <a:effectLst/>
                <a:latin typeface="宋体"/>
                <a:cs typeface="Courier New"/>
              </a:endParaRPr>
            </a:p>
          </p:txBody>
        </p:sp>
        <p:graphicFrame>
          <p:nvGraphicFramePr>
            <p:cNvPr id="2" name="对象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9923614"/>
                </p:ext>
              </p:extLst>
            </p:nvPr>
          </p:nvGraphicFramePr>
          <p:xfrm>
            <a:off x="9134648" y="1943026"/>
            <a:ext cx="438150" cy="698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710" name="文档" r:id="rId3" imgW="438873" imgH="698425" progId="Word.Document.12">
                    <p:embed/>
                  </p:oleObj>
                </mc:Choice>
                <mc:Fallback>
                  <p:oleObj name="文档" r:id="rId3" imgW="438873" imgH="698425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134648" y="1943026"/>
                          <a:ext cx="438150" cy="698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51086"/>
              </p:ext>
            </p:extLst>
          </p:nvPr>
        </p:nvGraphicFramePr>
        <p:xfrm>
          <a:off x="622300" y="482600"/>
          <a:ext cx="10960100" cy="598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75" name="文档" r:id="rId3" imgW="10961963" imgH="5995383" progId="Word.Document.12">
                  <p:embed/>
                </p:oleObj>
              </mc:Choice>
              <mc:Fallback>
                <p:oleObj name="文档" r:id="rId3" imgW="10961963" imgH="59953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300" y="482600"/>
                        <a:ext cx="10960100" cy="598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361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2523832" y="2565698"/>
            <a:ext cx="6955750" cy="12072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5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考点三　氨和铵盐</a:t>
            </a:r>
          </a:p>
        </p:txBody>
      </p:sp>
    </p:spTree>
    <p:extLst>
      <p:ext uri="{BB962C8B-B14F-4D97-AF65-F5344CB8AC3E}">
        <p14:creationId xmlns:p14="http://schemas.microsoft.com/office/powerpoint/2010/main" val="31664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611710" y="981522"/>
            <a:ext cx="11388152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氨的分子结构和物理性质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478"/>
              </p:ext>
            </p:extLst>
          </p:nvPr>
        </p:nvGraphicFramePr>
        <p:xfrm>
          <a:off x="1461294" y="1917625"/>
          <a:ext cx="9289031" cy="3024337"/>
        </p:xfrm>
        <a:graphic>
          <a:graphicData uri="http://schemas.openxmlformats.org/drawingml/2006/table">
            <a:tbl>
              <a:tblPr/>
              <a:tblGrid>
                <a:gridCol w="2016224"/>
                <a:gridCol w="1968485"/>
                <a:gridCol w="2928059"/>
                <a:gridCol w="2376263"/>
              </a:tblGrid>
              <a:tr h="9856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电子式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密度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气味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水溶性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86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kern="100" baseline="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比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空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</a:t>
                      </a:r>
                      <a:r>
                        <a:rPr lang="en-US" altLang="zh-CN" sz="2800" u="sng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 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强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烈</a:t>
                      </a:r>
                      <a:r>
                        <a:rPr lang="en-US" altLang="zh-CN" sz="2800" u="sng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        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性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气味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极易溶于水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(1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∶</a:t>
                      </a: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700)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4626" name="图片 1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880" y="3429794"/>
            <a:ext cx="1417606" cy="91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连接符 8"/>
          <p:cNvCxnSpPr/>
          <p:nvPr/>
        </p:nvCxnSpPr>
        <p:spPr>
          <a:xfrm>
            <a:off x="1596669" y="4488706"/>
            <a:ext cx="17454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795698" y="4171082"/>
            <a:ext cx="4820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760962" y="368596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小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微软雅黑" pitchFamily="34" charset="-122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85215" y="368596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刺激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696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4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7" grpId="0"/>
      <p:bldP spid="1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550590" y="837506"/>
            <a:ext cx="1728192" cy="100948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en-US" altLang="zh-CN" sz="3600" b="1" kern="100" dirty="0">
                <a:latin typeface="Times New Roman"/>
                <a:ea typeface="华文细黑"/>
              </a:rPr>
              <a:t>1.</a:t>
            </a:r>
            <a:r>
              <a:rPr lang="zh-CN" altLang="zh-CN" sz="3600" b="1" kern="100" dirty="0">
                <a:latin typeface="Times New Roman"/>
                <a:ea typeface="华文细黑"/>
                <a:cs typeface="Times New Roman"/>
              </a:rPr>
              <a:t>氮气</a:t>
            </a:r>
            <a:endParaRPr lang="zh-CN" altLang="zh-CN" sz="1200" b="1" kern="100" dirty="0">
              <a:effectLst/>
              <a:latin typeface="宋体"/>
              <a:cs typeface="Courier New"/>
            </a:endParaRPr>
          </a:p>
        </p:txBody>
      </p:sp>
      <p:pic>
        <p:nvPicPr>
          <p:cNvPr id="128002" name="Picture 2" descr="HX2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66" y="1989634"/>
            <a:ext cx="9853906" cy="326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2056699"/>
              </p:ext>
            </p:extLst>
          </p:nvPr>
        </p:nvGraphicFramePr>
        <p:xfrm>
          <a:off x="2350790" y="693490"/>
          <a:ext cx="3606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81" name="文档" r:id="rId5" imgW="3623255" imgH="874775" progId="Word.Document.12">
                  <p:embed/>
                </p:oleObj>
              </mc:Choice>
              <mc:Fallback>
                <p:oleObj name="文档" r:id="rId5" imgW="3623255" imgH="874775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0790" y="693490"/>
                        <a:ext cx="36068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239222" y="924258"/>
            <a:ext cx="58326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Mg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N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+6H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O==3Mg(OH)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  <a:sym typeface="Symbol"/>
              </a:rPr>
              <a:t>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+2NH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  <a:sym typeface="Symbol"/>
              </a:rPr>
              <a:t>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273628"/>
              </p:ext>
            </p:extLst>
          </p:nvPr>
        </p:nvGraphicFramePr>
        <p:xfrm>
          <a:off x="6815286" y="5302002"/>
          <a:ext cx="5778081" cy="1145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82" name="文档" r:id="rId7" imgW="4415114" imgH="887354" progId="Word.Document.12">
                  <p:embed/>
                </p:oleObj>
              </mc:Choice>
              <mc:Fallback>
                <p:oleObj name="文档" r:id="rId7" imgW="4415114" imgH="88735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5286" y="5302002"/>
                        <a:ext cx="5778081" cy="11456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组合 33"/>
          <p:cNvGrpSpPr/>
          <p:nvPr/>
        </p:nvGrpSpPr>
        <p:grpSpPr>
          <a:xfrm>
            <a:off x="1198662" y="5573886"/>
            <a:ext cx="6832600" cy="1384300"/>
            <a:chOff x="1198662" y="5573886"/>
            <a:chExt cx="6832600" cy="1384300"/>
          </a:xfrm>
        </p:grpSpPr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8878654"/>
                </p:ext>
              </p:extLst>
            </p:nvPr>
          </p:nvGraphicFramePr>
          <p:xfrm>
            <a:off x="1198662" y="5573886"/>
            <a:ext cx="6832600" cy="138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183" name="文档" r:id="rId9" imgW="6850222" imgH="1381461" progId="Word.Document.12">
                    <p:embed/>
                  </p:oleObj>
                </mc:Choice>
                <mc:Fallback>
                  <p:oleObj name="文档" r:id="rId9" imgW="6850222" imgH="1381461" progId="Word.Document.1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8662" y="5573886"/>
                          <a:ext cx="6832600" cy="1384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2" name="组合 31"/>
            <p:cNvGrpSpPr/>
            <p:nvPr/>
          </p:nvGrpSpPr>
          <p:grpSpPr>
            <a:xfrm>
              <a:off x="2998862" y="5734050"/>
              <a:ext cx="1800200" cy="440432"/>
              <a:chOff x="2998862" y="5734050"/>
              <a:chExt cx="1800200" cy="440432"/>
            </a:xfrm>
          </p:grpSpPr>
          <p:cxnSp>
            <p:nvCxnSpPr>
              <p:cNvPr id="4" name="直接连接符 3"/>
              <p:cNvCxnSpPr/>
              <p:nvPr/>
            </p:nvCxnSpPr>
            <p:spPr>
              <a:xfrm>
                <a:off x="2998862" y="5878066"/>
                <a:ext cx="1800200" cy="0"/>
              </a:xfrm>
              <a:prstGeom prst="line">
                <a:avLst/>
              </a:prstGeom>
              <a:ln w="317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H="1" flipV="1">
                <a:off x="4583038" y="5734050"/>
                <a:ext cx="216024" cy="144016"/>
              </a:xfrm>
              <a:prstGeom prst="line">
                <a:avLst/>
              </a:prstGeom>
              <a:ln w="317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2998862" y="6022082"/>
                <a:ext cx="1800200" cy="0"/>
              </a:xfrm>
              <a:prstGeom prst="line">
                <a:avLst/>
              </a:prstGeom>
              <a:ln w="317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H="1" flipV="1">
                <a:off x="2998862" y="6030466"/>
                <a:ext cx="216024" cy="144016"/>
              </a:xfrm>
              <a:prstGeom prst="line">
                <a:avLst/>
              </a:prstGeom>
              <a:ln w="317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/>
          <p:cNvSpPr txBox="1"/>
          <p:nvPr/>
        </p:nvSpPr>
        <p:spPr>
          <a:xfrm>
            <a:off x="2964954" y="5386710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高温 高压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48794" y="601561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催化剂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19342" y="6218942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打雷闪电、汽车发动机中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913090" y="1413570"/>
            <a:ext cx="64402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水解反应，化合价不变，阴阳离子相吸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" grpId="0"/>
      <p:bldP spid="33" grpId="0"/>
      <p:bldP spid="35" grpId="0"/>
      <p:bldP spid="37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6574" y="45418"/>
            <a:ext cx="109819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氨的化学性质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67938" name="Picture 2" descr="HX2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158" y="837506"/>
            <a:ext cx="5760935" cy="197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407669"/>
              </p:ext>
            </p:extLst>
          </p:nvPr>
        </p:nvGraphicFramePr>
        <p:xfrm>
          <a:off x="520700" y="3171401"/>
          <a:ext cx="11163300" cy="334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59" name="文档" r:id="rId4" imgW="11158792" imgH="3354603" progId="Word.Document.12">
                  <p:embed/>
                </p:oleObj>
              </mc:Choice>
              <mc:Fallback>
                <p:oleObj name="文档" r:id="rId4" imgW="11158792" imgH="33546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0700" y="3171401"/>
                        <a:ext cx="11163300" cy="334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566476"/>
              </p:ext>
            </p:extLst>
          </p:nvPr>
        </p:nvGraphicFramePr>
        <p:xfrm>
          <a:off x="2070100" y="4546600"/>
          <a:ext cx="67564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60" name="文档" r:id="rId6" imgW="6757443" imgH="736541" progId="Word.Document.12">
                  <p:embed/>
                </p:oleObj>
              </mc:Choice>
              <mc:Fallback>
                <p:oleObj name="文档" r:id="rId6" imgW="6757443" imgH="73654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70100" y="4546600"/>
                        <a:ext cx="67564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8208838" y="5468067"/>
            <a:ext cx="21820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39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9166" y="45418"/>
            <a:ext cx="11457851" cy="63401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氨气与酸的反应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蘸有浓盐酸的玻璃棒与蘸有浓氨水的玻璃棒靠近，其现象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将浓盐酸改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也会出现相同的现象。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与盐溶液的反应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如过量氨水与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反应的离子方程式：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氨气的还原性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氨的催化氧化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2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23598" y="75745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有白烟生成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41414" y="141822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浓硝酸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19567" y="1871480"/>
            <a:ext cx="8109551" cy="6607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442036"/>
              </p:ext>
            </p:extLst>
          </p:nvPr>
        </p:nvGraphicFramePr>
        <p:xfrm>
          <a:off x="495448" y="3913104"/>
          <a:ext cx="62944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82" name="文档" r:id="rId3" imgW="6293746" imgH="647623" progId="Word.Document.12">
                  <p:embed/>
                </p:oleObj>
              </mc:Choice>
              <mc:Fallback>
                <p:oleObj name="文档" r:id="rId3" imgW="6293746" imgH="6476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448" y="3913104"/>
                        <a:ext cx="6294438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536620"/>
              </p:ext>
            </p:extLst>
          </p:nvPr>
        </p:nvGraphicFramePr>
        <p:xfrm>
          <a:off x="2661313" y="5162640"/>
          <a:ext cx="4884738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83" name="文档" r:id="rId5" imgW="4884124" imgH="1079679" progId="Word.Document.12">
                  <p:embed/>
                </p:oleObj>
              </mc:Choice>
              <mc:Fallback>
                <p:oleObj name="文档" r:id="rId5" imgW="4884124" imgH="10796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1313" y="5162640"/>
                        <a:ext cx="4884738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60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8" grpId="0"/>
      <p:bldP spid="8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90" y="45418"/>
            <a:ext cx="77768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氨气的实验室制法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88080" name="Picture 16" descr="HX2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340" y="621482"/>
            <a:ext cx="2677359" cy="1760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81" name="Picture 17" descr="HX2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768" y="2493690"/>
            <a:ext cx="5275367" cy="424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912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23" name="Picture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14" y="2994830"/>
            <a:ext cx="9055702" cy="3404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055272"/>
              </p:ext>
            </p:extLst>
          </p:nvPr>
        </p:nvGraphicFramePr>
        <p:xfrm>
          <a:off x="622598" y="53926"/>
          <a:ext cx="1085850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85" name="文档" r:id="rId4" imgW="10860490" imgH="3166774" progId="Word.Document.12">
                  <p:embed/>
                </p:oleObj>
              </mc:Choice>
              <mc:Fallback>
                <p:oleObj name="文档" r:id="rId4" imgW="10860490" imgH="316677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598" y="53926"/>
                        <a:ext cx="1085850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990750" y="144641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白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pic>
        <p:nvPicPr>
          <p:cNvPr id="89119" name="Picture 31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094" y="2994448"/>
            <a:ext cx="4235916" cy="599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120" name="Picture 32"/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858" y="3830572"/>
            <a:ext cx="3908608" cy="593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121" name="Picture 33"/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198" y="4589455"/>
            <a:ext cx="2046566" cy="3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122" name="Picture 34"/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954" y="5231219"/>
            <a:ext cx="4909599" cy="61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9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9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9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9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9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9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9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9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675734"/>
              </p:ext>
            </p:extLst>
          </p:nvPr>
        </p:nvGraphicFramePr>
        <p:xfrm>
          <a:off x="749300" y="1413570"/>
          <a:ext cx="103886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89" name="文档" r:id="rId3" imgW="10387669" imgH="2581656" progId="Word.Document.12">
                  <p:embed/>
                </p:oleObj>
              </mc:Choice>
              <mc:Fallback>
                <p:oleObj name="文档" r:id="rId3" imgW="10387669" imgH="258165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9300" y="1413570"/>
                        <a:ext cx="103886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5911507" y="225231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红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02786" y="225231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蓝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439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7890" y="726936"/>
            <a:ext cx="11010769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的氨水，则该溶液中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浓度是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吗？为什么？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不是。溶液中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 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的浓度和为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2800" kern="100" dirty="0" err="1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。注意：通常认为氨水中的溶质是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为什么蘸有浓氨水和浓盐酸的两支玻璃棒靠近时会产生白烟？蘸有浓氨水和浓硫酸的两支玻璃棒靠近时是否也产生白烟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？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氨水和浓盐酸均有挥发性，挥发出来的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在空气中相遇，化合生成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固体小颗粒，即为白烟。浓硫酸没有挥发性，故不可能形成白烟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8838616"/>
              </p:ext>
            </p:extLst>
          </p:nvPr>
        </p:nvGraphicFramePr>
        <p:xfrm>
          <a:off x="5387826" y="2136563"/>
          <a:ext cx="4270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47" name="文档" r:id="rId3" imgW="426272" imgH="685465" progId="Word.Document.12">
                  <p:embed/>
                </p:oleObj>
              </mc:Choice>
              <mc:Fallback>
                <p:oleObj name="文档" r:id="rId3" imgW="426272" imgH="685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7826" y="2136563"/>
                        <a:ext cx="427038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文本框 3"/>
          <p:cNvSpPr txBox="1"/>
          <p:nvPr/>
        </p:nvSpPr>
        <p:spPr bwMode="auto">
          <a:xfrm>
            <a:off x="478582" y="261442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97506" y="909514"/>
            <a:ext cx="10793813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受热变成气体，气体遇冷又变为固态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；固态碘受热变成蒸气，蒸气遇冷又变成固态碘，这两种现象的本质是否相同？请说明判断的理由。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不相同。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固体受热分解生成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，发生了化学变化；固态碘受热升华成为碘蒸气，是物理变化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5487" y="794172"/>
            <a:ext cx="11457851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氨与铵盐的性质及应用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关于氨的下列叙述中，错误的是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氨易液化，因此可用来作制冷剂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氨溶解于水显弱碱性，因此可使酚酞溶液变为红色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氨气遇到浓盐酸、硫酸都会发生反应，产生白烟现象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氨气可被氯气氧化生成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，同时还可能产生白烟现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象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，有白烟生成，但与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反应不会产生白烟；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项，氨气可被氯气氧化生成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，氯气被还原生成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化合产生白烟现象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51190" y="1274636"/>
            <a:ext cx="423514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712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1537" y="181168"/>
            <a:ext cx="11322778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所有铵盐受热均可以分解，但产物不一定有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加热可除去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在盛有硫酸亚铁铵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[(NH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4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)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Fe(SO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4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)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溶液的试管中，滴加少量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，在试管口用湿润的红色石蕊试纸检验，试纸变蓝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铵盐都易溶于水，其水溶液均呈酸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铵盐分解不一定产生氨气，如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400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以上分解生成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项对；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更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易结合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，因而加入少量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不会产生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等溶液均呈碱性，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632479"/>
              </p:ext>
            </p:extLst>
          </p:nvPr>
        </p:nvGraphicFramePr>
        <p:xfrm>
          <a:off x="2122066" y="5425052"/>
          <a:ext cx="4508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0" name="文档" r:id="rId3" imgW="451474" imgH="710666" progId="Word.Document.12">
                  <p:embed/>
                </p:oleObj>
              </mc:Choice>
              <mc:Fallback>
                <p:oleObj name="文档" r:id="rId3" imgW="451474" imgH="7106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2066" y="5425052"/>
                        <a:ext cx="45085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270002" y="206568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42786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2191" y="1156915"/>
            <a:ext cx="11210671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下列关于氨水的说法中，不正确的是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氨水和液氨不同，氨水是混合物，液氨是纯净物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氨水中物质的量浓度最大的粒子是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水除外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氨水显弱碱性，是弱电解质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的物质的量浓度之和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1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1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4391493"/>
              </p:ext>
            </p:extLst>
          </p:nvPr>
        </p:nvGraphicFramePr>
        <p:xfrm>
          <a:off x="6421338" y="3824114"/>
          <a:ext cx="5016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36" name="文档" r:id="rId3" imgW="502237" imgH="710666" progId="Word.Document.12">
                  <p:embed/>
                </p:oleObj>
              </mc:Choice>
              <mc:Fallback>
                <p:oleObj name="文档" r:id="rId3" imgW="502237" imgH="7106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21338" y="3824114"/>
                        <a:ext cx="50165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>
            <a:hlinkClick r:id="rId12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9433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76062" y="-162098"/>
            <a:ext cx="11163760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氮的氧化物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氮有多种价态的氧化物：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完成下表中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的比较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823495"/>
              </p:ext>
            </p:extLst>
          </p:nvPr>
        </p:nvGraphicFramePr>
        <p:xfrm>
          <a:off x="910630" y="1917626"/>
          <a:ext cx="10369153" cy="2560320"/>
        </p:xfrm>
        <a:graphic>
          <a:graphicData uri="http://schemas.openxmlformats.org/drawingml/2006/table">
            <a:tbl>
              <a:tblPr/>
              <a:tblGrid>
                <a:gridCol w="1198415"/>
                <a:gridCol w="2388932"/>
                <a:gridCol w="3390903"/>
                <a:gridCol w="3390903"/>
              </a:tblGrid>
              <a:tr h="588445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8445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物理性质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颜色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无色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红棕色</a:t>
                      </a:r>
                      <a:endParaRPr lang="zh-CN" sz="2800" b="1" kern="10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84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毒性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有毒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有毒</a:t>
                      </a:r>
                      <a:endParaRPr lang="zh-CN" sz="2800" b="1" kern="10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9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溶性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</a:t>
                      </a:r>
                      <a:r>
                        <a:rPr lang="zh-CN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</a:t>
                      </a:r>
                      <a:r>
                        <a:rPr lang="zh-CN" altLang="en-US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与水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能</a:t>
                      </a:r>
                      <a:r>
                        <a:rPr lang="zh-CN" altLang="en-US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溶且能与水反应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166115"/>
              </p:ext>
            </p:extLst>
          </p:nvPr>
        </p:nvGraphicFramePr>
        <p:xfrm>
          <a:off x="910630" y="4497214"/>
          <a:ext cx="10369152" cy="2288272"/>
        </p:xfrm>
        <a:graphic>
          <a:graphicData uri="http://schemas.openxmlformats.org/drawingml/2006/table">
            <a:tbl>
              <a:tblPr/>
              <a:tblGrid>
                <a:gridCol w="1186036"/>
                <a:gridCol w="2414364"/>
                <a:gridCol w="3384376"/>
                <a:gridCol w="3384376"/>
              </a:tblGrid>
              <a:tr h="1008112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化学性质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2NO</a:t>
                      </a: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b="1" kern="100" baseline="-250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b="1" kern="100" spc="-8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==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=2NO</a:t>
                      </a:r>
                      <a:r>
                        <a:rPr lang="en-US" sz="2800" b="1" kern="100" baseline="-250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宋体"/>
                        </a:rPr>
                        <a:t> 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9361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3NO</a:t>
                      </a:r>
                      <a:r>
                        <a:rPr lang="en-US" sz="2800" b="1" kern="100" baseline="-250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b="1" kern="100" baseline="-250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b="1" kern="100" spc="-8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==</a:t>
                      </a:r>
                      <a:r>
                        <a:rPr lang="en-US" sz="2800" b="1" kern="1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2HNO</a:t>
                      </a:r>
                      <a:r>
                        <a:rPr lang="en-US" sz="2800" b="1" kern="100" baseline="-250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endParaRPr lang="zh-CN" sz="280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5735166" y="2757230"/>
            <a:ext cx="86409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030642" y="2757776"/>
            <a:ext cx="116902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826694" y="3356140"/>
            <a:ext cx="75986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216950" y="3350186"/>
            <a:ext cx="75986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407346" y="3940588"/>
            <a:ext cx="162396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183438" y="3940588"/>
            <a:ext cx="288032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765154" y="4841270"/>
            <a:ext cx="288032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942014" y="5687442"/>
            <a:ext cx="2880320" cy="1024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9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2598" y="2665600"/>
            <a:ext cx="10621935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生成的氨水是混合物，其中的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是弱电解质，电离程度小，且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分子极易与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结合，故其中浓度最大的粒子是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除外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893616"/>
              </p:ext>
            </p:extLst>
          </p:nvPr>
        </p:nvGraphicFramePr>
        <p:xfrm>
          <a:off x="701668" y="1269554"/>
          <a:ext cx="10807700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9" name="文档" r:id="rId10" imgW="10803276" imgH="1769413" progId="Word.Document.12">
                  <p:embed/>
                </p:oleObj>
              </mc:Choice>
              <mc:Fallback>
                <p:oleObj name="文档" r:id="rId10" imgW="10803276" imgH="1769413" progId="Word.Document.12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68" y="1269554"/>
                        <a:ext cx="10807700" cy="176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393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1657488"/>
            <a:ext cx="11053228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4.(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氢化铵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与氯化铵的结构相似，写出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溶液处理过的舞台幕布下不易着火，其原因是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22066" y="2386076"/>
            <a:ext cx="51655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kern="100" baseline="-2500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·H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681906" y="3654548"/>
            <a:ext cx="7725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解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吸热，使温度降低，且产生的气体隔绝了空气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9876828" y="3040384"/>
            <a:ext cx="1521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Cl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分</a:t>
            </a:r>
            <a:endParaRPr lang="zh-CN" altLang="en-US" dirty="0"/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170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50590" y="405458"/>
            <a:ext cx="1094379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有关喷泉实验的考查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喷泉实验是中学化学的一个重要性质实验，也是一种自然现象。其产生原因是存在压强差。试根据下图，回答下列问题：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2034" name="Picture 2" descr="GD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439" y="2620973"/>
            <a:ext cx="7568090" cy="340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970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92251" y="405458"/>
            <a:ext cx="11275398" cy="62245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图甲为化学教学中所用的喷泉实验装置。在烧瓶中充满干燥气体，胶头滴管及烧杯中盛有液体。下列组合中不可能形成喷泉的是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填字母，下同。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			D.CO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在图乙的锥形瓶中，分别加入足量的下列物质，反应后可能产生喷泉的是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与稀盐酸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与稀硫酸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酸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29246" y="1610430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22066" y="3817278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708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32943" y="942632"/>
            <a:ext cx="1127539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在图乙的锥形瓶外放一水槽，锥形瓶中加入酒精，水槽中加入冷水后，再加入足量的下列物质，结果也产生了喷泉。水槽中加入的物质不可能是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生石灰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硝酸铵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烧碱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城市中常见的人造喷泉及火山爆发原理与上述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装置的原理相似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22066" y="2371894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10302" y="426326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乙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826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32943" y="1053530"/>
            <a:ext cx="1127539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如果只提供如图丙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烧瓶内充满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的装置，引发喷泉的方法是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3974" y="1650560"/>
            <a:ext cx="11120877" cy="32463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打开止水夹，用手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或热毛巾等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将烧瓶捂热，氨气受热膨胀，赶出玻璃导管内的空气，氨气与水接触，即发生喷泉或烧瓶上覆盖冷毛巾或淋洒冷水，使烧瓶内温度降低，压强减小，从而引发喷泉或在烧瓶上涂抹无水乙醇，由于乙醇挥发带走热量使烧瓶内温度降低，压强减小，引发喷泉</a:t>
            </a: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520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1462" y="397703"/>
            <a:ext cx="1116376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同温同压下，两个等体积的干燥圆底烧瓶中分别充满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进行喷泉实验，如图所示，经充分反应后，瓶内溶液的物质的量浓度为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93200" name="Picture 16" descr="GD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473" y="2205971"/>
            <a:ext cx="5055737" cy="289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01462" y="5158299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&lt;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不能确定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>
            <a:hlinkClick r:id="rId1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64702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528266"/>
            <a:ext cx="11053228" cy="55397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假设两个烧瓶内均充有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气体，烧瓶容积为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则：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49990"/>
              </p:ext>
            </p:extLst>
          </p:nvPr>
        </p:nvGraphicFramePr>
        <p:xfrm>
          <a:off x="700930" y="1108830"/>
          <a:ext cx="109728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68" name="文档" r:id="rId3" imgW="10974557" imgH="1271180" progId="Word.Document.12">
                  <p:embed/>
                </p:oleObj>
              </mc:Choice>
              <mc:Fallback>
                <p:oleObj name="文档" r:id="rId3" imgW="10974557" imgH="12711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930" y="1108830"/>
                        <a:ext cx="10972800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829232"/>
              </p:ext>
            </p:extLst>
          </p:nvPr>
        </p:nvGraphicFramePr>
        <p:xfrm>
          <a:off x="698500" y="2015034"/>
          <a:ext cx="109728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69" name="文档" r:id="rId5" imgW="10974557" imgH="1785997" progId="Word.Document.12">
                  <p:embed/>
                </p:oleObj>
              </mc:Choice>
              <mc:Fallback>
                <p:oleObj name="文档" r:id="rId5" imgW="10974557" imgH="17859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8500" y="2015034"/>
                        <a:ext cx="109728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688605"/>
              </p:ext>
            </p:extLst>
          </p:nvPr>
        </p:nvGraphicFramePr>
        <p:xfrm>
          <a:off x="698500" y="3624610"/>
          <a:ext cx="109728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70" name="文档" r:id="rId7" imgW="10974557" imgH="1207729" progId="Word.Document.12">
                  <p:embed/>
                </p:oleObj>
              </mc:Choice>
              <mc:Fallback>
                <p:oleObj name="文档" r:id="rId7" imgW="10974557" imgH="12077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8500" y="3624610"/>
                        <a:ext cx="10972800" cy="120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926450"/>
              </p:ext>
            </p:extLst>
          </p:nvPr>
        </p:nvGraphicFramePr>
        <p:xfrm>
          <a:off x="624456" y="4560714"/>
          <a:ext cx="109728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71" name="文档" r:id="rId9" imgW="10974557" imgH="1925877" progId="Word.Document.12">
                  <p:embed/>
                </p:oleObj>
              </mc:Choice>
              <mc:Fallback>
                <p:oleObj name="文档" r:id="rId9" imgW="10974557" imgH="192587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4456" y="4560714"/>
                        <a:ext cx="109728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544028" y="6197734"/>
            <a:ext cx="1500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endParaRPr lang="zh-CN" altLang="en-US" sz="2800" dirty="0"/>
          </a:p>
        </p:txBody>
      </p:sp>
      <p:sp>
        <p:nvSpPr>
          <p:cNvPr id="1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443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19625" y="117426"/>
            <a:ext cx="11502034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氨气的实验室制法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某学习兴趣小组探究氨气的制取实验：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甲同学拟用下列实验方法制备氨气，其中合理的是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将氯化铵固体加热分解收集产生的气体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将浓氨水滴入氢氧化钠固体中，收集产生的气体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将碳酸氢铵加热分解产生的气体用碱石灰干燥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将氯化铵稀溶液滴入氢氧化钠固体中，收集产生的气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加热氯化铵产生氯化氢和氨气，遇冷又转化为氯化铵固体，不能制取氨气，用浓氨水与氢氧化钠固体混合制氨气时，将氨水滴入氢氧化钠固体中更方便操作，而且节约氨水的用量。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249269" y="1532186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BC</a:t>
            </a:r>
            <a:endParaRPr lang="zh-CN" altLang="en-US" sz="2800" dirty="0"/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1794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611673"/>
            <a:ext cx="11053228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根据上述正确的原理，该同学欲用下列常见的实验室制气装置制取氨气，适宜的装置是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4082" name="Picture 2" descr="HX2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802" y="2156663"/>
            <a:ext cx="7526913" cy="261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44070" y="4822358"/>
            <a:ext cx="11053228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将浓氨水滴入氢氧化钠固体制氨气用</a:t>
            </a:r>
            <a:r>
              <a:rPr lang="en-US" altLang="zh-CN" sz="2800" kern="100" dirty="0"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装置，将碳酸氢铵加热分解，产生的气体用碱石灰干燥制氨气选用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89090" y="1378361"/>
            <a:ext cx="7040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CD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355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93370" y="1269554"/>
            <a:ext cx="11163760" cy="357018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俗话说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雷雨发庄稼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，这说明雷雨中含有能被植物吸收利用的化合态的氮。请写出三个有关的化学方程式：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675368"/>
              </p:ext>
            </p:extLst>
          </p:nvPr>
        </p:nvGraphicFramePr>
        <p:xfrm>
          <a:off x="1126654" y="2574276"/>
          <a:ext cx="399573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8" name="文档" r:id="rId3" imgW="3992140" imgH="862196" progId="Word.Document.12">
                  <p:embed/>
                </p:oleObj>
              </mc:Choice>
              <mc:Fallback>
                <p:oleObj name="文档" r:id="rId3" imgW="3992140" imgH="86219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6654" y="2574276"/>
                        <a:ext cx="3995738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051871" y="3475158"/>
            <a:ext cx="3094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=2NO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58695" y="4087992"/>
            <a:ext cx="4670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=2HNO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3"/>
          <p:cNvSpPr txBox="1"/>
          <p:nvPr/>
        </p:nvSpPr>
        <p:spPr bwMode="auto">
          <a:xfrm>
            <a:off x="406574" y="581850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  <p:sp>
        <p:nvSpPr>
          <p:cNvPr id="2" name="矩形 1"/>
          <p:cNvSpPr/>
          <p:nvPr/>
        </p:nvSpPr>
        <p:spPr>
          <a:xfrm>
            <a:off x="694606" y="4797946"/>
            <a:ext cx="109452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fontAlgn="t">
              <a:lnSpc>
                <a:spcPct val="125000"/>
              </a:lnSpc>
            </a:pP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生成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的硝酸随雨水落下，与土壤中的矿物质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作用，生成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易被植物吸收的硝酸盐，给农作物补充氮肥。</a:t>
            </a:r>
          </a:p>
        </p:txBody>
      </p:sp>
    </p:spTree>
    <p:extLst>
      <p:ext uri="{BB962C8B-B14F-4D97-AF65-F5344CB8AC3E}">
        <p14:creationId xmlns:p14="http://schemas.microsoft.com/office/powerpoint/2010/main" val="420943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994222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气体的性质是气体收集方法选择的主要依据。下列性质与收集方法无关的是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密度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热稳定性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与氧气反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收集气体可采用排空气法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密度、气体不能被氧气氧化等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，也可采用排水法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不易溶于水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，与其他性质无关。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66814" y="171430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②④</a:t>
            </a:r>
            <a:endParaRPr lang="zh-CN" altLang="en-US" sz="2800" dirty="0"/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086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549474"/>
            <a:ext cx="1116376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下图是甲同学设计收集氨气的几种装置，其中可行的是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，集气的原理是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pic>
        <p:nvPicPr>
          <p:cNvPr id="175106" name="Picture 2" descr="HX2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412" y="2925738"/>
            <a:ext cx="7917261" cy="2337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88762" y="5446018"/>
            <a:ext cx="11163760" cy="76941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氨气极易溶于水，故采用向下排空气法收集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271670" y="68079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533974" y="1138238"/>
            <a:ext cx="11120877" cy="13062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利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用氨气密度小于空气，采用短管进氨气，长管出空气，即可收集氨气</a:t>
            </a:r>
            <a:endParaRPr lang="zh-CN" altLang="en-US" sz="2800" dirty="0"/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086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/>
      <p:bldP spid="3" grpId="1"/>
      <p:bldP spid="6" grpId="0"/>
      <p:bldP spid="6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50590" y="942632"/>
            <a:ext cx="9318019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原理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教材中喷泉实验装置如右图所示。实验操作是打开橡皮管上的夹子，挤压滴管的胶头，则烧杯中的水由玻璃管进入烧瓶，形成喷泉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喷泉实验的原理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因为烧瓶内气体易溶于水或易与水反应，使瓶内压强减小，形成压强差，大气压将烧杯中的水压入烧瓶而形成喷泉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176130" name="Picture 2" descr="hx2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638" y="1963148"/>
            <a:ext cx="1507032" cy="261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7" name="矩形 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练后反思  方法指导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6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8118" y="136695"/>
            <a:ext cx="11185087" cy="32421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能形成喷泉的条件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从原理上讲，气体要易溶于水或易与水反应，以形成足够大的压强差；从实验条件上讲，烧瓶内气体要充满，气体和仪器均要干燥，装置的气密性要好。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中学化学中常见的能形成喷泉实验的气体和吸收剂如下表：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394321"/>
              </p:ext>
            </p:extLst>
          </p:nvPr>
        </p:nvGraphicFramePr>
        <p:xfrm>
          <a:off x="982638" y="3618478"/>
          <a:ext cx="10225136" cy="2560320"/>
        </p:xfrm>
        <a:graphic>
          <a:graphicData uri="http://schemas.openxmlformats.org/drawingml/2006/table">
            <a:tbl>
              <a:tblPr/>
              <a:tblGrid>
                <a:gridCol w="1332061"/>
                <a:gridCol w="2268339"/>
                <a:gridCol w="1728192"/>
                <a:gridCol w="2664296"/>
                <a:gridCol w="2232248"/>
              </a:tblGrid>
              <a:tr h="10801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气体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HCl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01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吸收剂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水或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水或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盐酸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浓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6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4892" y="-26590"/>
            <a:ext cx="11296938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实验室制取少量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的两种简易方法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加热浓氨水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011823"/>
              </p:ext>
            </p:extLst>
          </p:nvPr>
        </p:nvGraphicFramePr>
        <p:xfrm>
          <a:off x="512490" y="1388170"/>
          <a:ext cx="8305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36" name="文档" r:id="rId3" imgW="8313059" imgH="1078892" progId="Word.Document.12">
                  <p:embed/>
                </p:oleObj>
              </mc:Choice>
              <mc:Fallback>
                <p:oleObj name="文档" r:id="rId3" imgW="8313059" imgH="10788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2490" y="1388170"/>
                        <a:ext cx="8305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14892" y="2133650"/>
            <a:ext cx="11296938" cy="9431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装置：见图甲。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8178" name="Picture 2" descr="HX22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6"/>
          <a:stretch/>
        </p:blipFill>
        <p:spPr bwMode="auto">
          <a:xfrm>
            <a:off x="5056336" y="2925738"/>
            <a:ext cx="1902966" cy="351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2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313305"/>
              </p:ext>
            </p:extLst>
          </p:nvPr>
        </p:nvGraphicFramePr>
        <p:xfrm>
          <a:off x="692298" y="117426"/>
          <a:ext cx="10731500" cy="318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84" name="文档" r:id="rId3" imgW="10733468" imgH="3192010" progId="Word.Document.12">
                  <p:embed/>
                </p:oleObj>
              </mc:Choice>
              <mc:Fallback>
                <p:oleObj name="文档" r:id="rId3" imgW="10733468" imgH="31920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2298" y="117426"/>
                        <a:ext cx="10731500" cy="318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46041" y="2979162"/>
            <a:ext cx="4697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装置：见图乙。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9" name="Picture 2" descr="HX22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36"/>
          <a:stretch/>
        </p:blipFill>
        <p:spPr bwMode="auto">
          <a:xfrm>
            <a:off x="4973974" y="3040106"/>
            <a:ext cx="2039308" cy="341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>
            <a:hlinkClick r:id="rId6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335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"/>
          <p:cNvSpPr txBox="1"/>
          <p:nvPr/>
        </p:nvSpPr>
        <p:spPr>
          <a:xfrm>
            <a:off x="537890" y="2663535"/>
            <a:ext cx="11463395" cy="9880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5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</a:t>
            </a:r>
            <a:r>
              <a:rPr lang="zh-CN" altLang="zh-CN" sz="5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四</a:t>
            </a:r>
            <a:r>
              <a:rPr lang="zh-CN" altLang="en-US" sz="5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 </a:t>
            </a:r>
            <a:r>
              <a:rPr lang="zh-CN" altLang="en-US" sz="5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 </a:t>
            </a:r>
            <a:r>
              <a:rPr lang="zh-CN" altLang="zh-CN" sz="5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氮</a:t>
            </a:r>
            <a:r>
              <a:rPr lang="zh-CN" altLang="zh-CN" sz="5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及其重要化合物的综合应用</a:t>
            </a:r>
          </a:p>
        </p:txBody>
      </p:sp>
    </p:spTree>
    <p:extLst>
      <p:ext uri="{BB962C8B-B14F-4D97-AF65-F5344CB8AC3E}">
        <p14:creationId xmlns:p14="http://schemas.microsoft.com/office/powerpoint/2010/main" val="369061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76" name="Picture 20" descr="去年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924" y="1485578"/>
            <a:ext cx="7200509" cy="2641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643537" y="4382119"/>
            <a:ext cx="10901751" cy="6578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注意</a:t>
            </a:r>
            <a:r>
              <a:rPr lang="zh-CN" altLang="zh-CN" sz="2800" kern="100">
                <a:latin typeface="Times New Roman"/>
                <a:ea typeface="华文细黑"/>
                <a:cs typeface="Times New Roman"/>
              </a:rPr>
              <a:t>　箭头指出可体现物质的性质，指向可寻找该物质的制备方法。</a:t>
            </a:r>
            <a:endParaRPr lang="zh-CN" altLang="zh-CN" sz="2800" kern="10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0312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369" y="837506"/>
            <a:ext cx="11232086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氮及其化合物的转化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是一种重要的化工原料，可以制备一系列物质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。下列有关表述正确的是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9202" name="Picture 2" descr="去年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34" y="3130731"/>
            <a:ext cx="6078355" cy="247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17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5338" y="800357"/>
            <a:ext cx="10989776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都是常用的化肥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受热时都易分解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在一定条件下可发生氧化还原反应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图中所涉及的盐类物质均可以水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解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不能用作肥料，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很稳定，受热时不易分解，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图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是强酸强碱盐，不水解，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939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550590" y="613346"/>
            <a:ext cx="921702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如何鉴别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与溴蒸气？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由于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在性质上有不少相似性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   ①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均具有氧化性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溶于水均有酸生成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均可与碱反应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均为红棕色等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所以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不能用淀粉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­-KI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试纸、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试纸、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溶液来鉴别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但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二者性质又有差别，可以用下列方法鉴别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用水洗法。</a:t>
            </a:r>
            <a:endParaRPr lang="zh-CN" altLang="zh-CN" sz="105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42878" y="45418"/>
            <a:ext cx="8424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能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否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用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淀粉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­-KI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试纸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试纸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来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鉴别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？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054646" y="45418"/>
            <a:ext cx="208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均呈红棕色，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5551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6137" y="489361"/>
            <a:ext cx="11322778" cy="11831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在下列物质转化中，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是一种正盐，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是酸，当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无论是强酸还是强碱时，都有如下的转化关系：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612200"/>
              </p:ext>
            </p:extLst>
          </p:nvPr>
        </p:nvGraphicFramePr>
        <p:xfrm>
          <a:off x="3286894" y="1642719"/>
          <a:ext cx="53340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71" name="文档" r:id="rId3" imgW="5334878" imgH="1104520" progId="Word.Document.12">
                  <p:embed/>
                </p:oleObj>
              </mc:Choice>
              <mc:Fallback>
                <p:oleObj name="文档" r:id="rId3" imgW="5334878" imgH="11045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6894" y="1642719"/>
                        <a:ext cx="533400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86137" y="2230863"/>
            <a:ext cx="11322778" cy="430378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是强酸时，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均含同一种元素；当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是强碱时，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均含另外同一种元素。请回答：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是强酸时，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是强碱时，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44609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85039"/>
              </p:ext>
            </p:extLst>
          </p:nvPr>
        </p:nvGraphicFramePr>
        <p:xfrm>
          <a:off x="660400" y="909514"/>
          <a:ext cx="108712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67" name="文档" r:id="rId3" imgW="10873084" imgH="1948950" progId="Word.Document.12">
                  <p:embed/>
                </p:oleObj>
              </mc:Choice>
              <mc:Fallback>
                <p:oleObj name="文档" r:id="rId3" imgW="10873084" imgH="19489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0400" y="909514"/>
                        <a:ext cx="10871200" cy="194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33642"/>
              </p:ext>
            </p:extLst>
          </p:nvPr>
        </p:nvGraphicFramePr>
        <p:xfrm>
          <a:off x="660400" y="2565698"/>
          <a:ext cx="108712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68" name="文档" r:id="rId5" imgW="10873084" imgH="3378397" progId="Word.Document.12">
                  <p:embed/>
                </p:oleObj>
              </mc:Choice>
              <mc:Fallback>
                <p:oleObj name="文档" r:id="rId5" imgW="10873084" imgH="33783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0400" y="2565698"/>
                        <a:ext cx="10871200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994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560131"/>
              </p:ext>
            </p:extLst>
          </p:nvPr>
        </p:nvGraphicFramePr>
        <p:xfrm>
          <a:off x="637306" y="837506"/>
          <a:ext cx="108712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72" name="文档" r:id="rId3" imgW="10873084" imgH="2581656" progId="Word.Document.12">
                  <p:embed/>
                </p:oleObj>
              </mc:Choice>
              <mc:Fallback>
                <p:oleObj name="文档" r:id="rId3" imgW="10873084" imgH="258165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306" y="837506"/>
                        <a:ext cx="108712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50590" y="3123178"/>
            <a:ext cx="56232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(1)(NH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246908"/>
              </p:ext>
            </p:extLst>
          </p:nvPr>
        </p:nvGraphicFramePr>
        <p:xfrm>
          <a:off x="635000" y="3989586"/>
          <a:ext cx="108712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73" name="文档" r:id="rId5" imgW="10873084" imgH="1169875" progId="Word.Document.12">
                  <p:embed/>
                </p:oleObj>
              </mc:Choice>
              <mc:Fallback>
                <p:oleObj name="文档" r:id="rId5" imgW="10873084" imgH="11698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5000" y="3989586"/>
                        <a:ext cx="108712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967553"/>
              </p:ext>
            </p:extLst>
          </p:nvPr>
        </p:nvGraphicFramePr>
        <p:xfrm>
          <a:off x="632694" y="4941962"/>
          <a:ext cx="108712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74" name="文档" r:id="rId7" imgW="10873084" imgH="1171677" progId="Word.Document.12">
                  <p:embed/>
                </p:oleObj>
              </mc:Choice>
              <mc:Fallback>
                <p:oleObj name="文档" r:id="rId7" imgW="10873084" imgH="117167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2694" y="4941962"/>
                        <a:ext cx="108712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929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76062" y="46501"/>
            <a:ext cx="11163760" cy="13331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含氮物质的性质与实验综合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实验室模拟合成氨和氨催化氧化的流程如下：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82274" name="Picture 2" descr="去年9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95" y="1552454"/>
            <a:ext cx="8061291" cy="1424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5" name="Picture 3" descr="去年93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26" y="3141762"/>
            <a:ext cx="9293150" cy="307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5208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3866" y="656341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已知实验室可用饱和亚硝酸钠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溶液与饱和氯化铵溶液经加热后反应制取氮气。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从图中选择制取气体的合适装置：氮气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氮气和氢气通过甲装置，甲装置的作用除了将气体混合外，还有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氨合成器出来经冷却的气体连续通入乙装置的水中吸收氨，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发生倒吸，原因是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88026" y="2045459"/>
            <a:ext cx="343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9280604" y="2085603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526509" y="330320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干燥气体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微软雅黑" pitchFamily="34" charset="-122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51522" y="3303206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控制氢气和氮气的流速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4606" y="458694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不会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76791" y="4565739"/>
            <a:ext cx="4151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因为混合气体中含</a:t>
            </a:r>
            <a:r>
              <a:rPr lang="zh-CN" altLang="zh-CN" sz="2800" kern="10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zh-CN" altLang="zh-CN" sz="2800" kern="10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大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6673" y="521381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量难溶于水的氮气、氢气</a:t>
            </a:r>
            <a:endParaRPr lang="zh-CN" altLang="en-US" dirty="0"/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239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4" grpId="0"/>
      <p:bldP spid="14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6062" y="931218"/>
            <a:ext cx="11163760" cy="434148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用乙装置吸收一段时间氨后，再通入空气，同时将经加热的铂丝插入乙装置的锥形瓶内，能使铂丝保持红热的原因是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，锥形瓶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中还可观察到的现象是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229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写出乙装置中氨氧化的化学方程式：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反应结束后锥形瓶内的溶液中含有的离子为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433370" y="166399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氨的氧化反应是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一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4885" y="229937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个放热反应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51390" y="2287092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有红棕色气体产生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996645"/>
              </p:ext>
            </p:extLst>
          </p:nvPr>
        </p:nvGraphicFramePr>
        <p:xfrm>
          <a:off x="6755978" y="2828826"/>
          <a:ext cx="487203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97" name="文档" r:id="rId3" imgW="4871523" imgH="1066358" progId="Word.Document.12">
                  <p:embed/>
                </p:oleObj>
              </mc:Choice>
              <mc:Fallback>
                <p:oleObj name="文档" r:id="rId3" imgW="4871523" imgH="106635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55978" y="2828826"/>
                        <a:ext cx="4872038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31721"/>
              </p:ext>
            </p:extLst>
          </p:nvPr>
        </p:nvGraphicFramePr>
        <p:xfrm>
          <a:off x="10060458" y="3930154"/>
          <a:ext cx="1016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98" name="文档" r:id="rId5" imgW="1034357" imgH="707785" progId="Word.Document.12">
                  <p:embed/>
                </p:oleObj>
              </mc:Choice>
              <mc:Fallback>
                <p:oleObj name="文档" r:id="rId5" imgW="1034357" imgH="70778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60458" y="3930154"/>
                        <a:ext cx="10160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314342"/>
              </p:ext>
            </p:extLst>
          </p:nvPr>
        </p:nvGraphicFramePr>
        <p:xfrm>
          <a:off x="914400" y="4531618"/>
          <a:ext cx="12065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99" name="文档" r:id="rId7" imgW="1229492" imgH="926673" progId="Word.Document.12">
                  <p:embed/>
                </p:oleObj>
              </mc:Choice>
              <mc:Fallback>
                <p:oleObj name="文档" r:id="rId7" imgW="1229492" imgH="92667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4531618"/>
                        <a:ext cx="12065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199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  <p:bldP spid="7" grpId="0"/>
      <p:bldP spid="7" grpId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98747" y="1086648"/>
            <a:ext cx="1094379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有关氮及其重要化合物的推断题常以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产生白烟、红棕色气体、无色气体在空气中变为红棕色、能使湿润红色石蕊试纸变为蓝色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等特殊现象为突破口。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不同价态的含氮物质的转化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同一元素的化合价在同一反应中既升高又降低。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4232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55700"/>
              </p:ext>
            </p:extLst>
          </p:nvPr>
        </p:nvGraphicFramePr>
        <p:xfrm>
          <a:off x="982638" y="965572"/>
          <a:ext cx="8132763" cy="541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04" name="文档" r:id="rId3" imgW="8131972" imgH="5416418" progId="Word.Document.12">
                  <p:embed/>
                </p:oleObj>
              </mc:Choice>
              <mc:Fallback>
                <p:oleObj name="文档" r:id="rId3" imgW="8131972" imgH="54164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2638" y="965572"/>
                        <a:ext cx="8132763" cy="541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>
            <a:hlinkClick r:id="rId5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30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1342679" y="2610411"/>
            <a:ext cx="941796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探究高考　明确考向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8828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89028" y="1125538"/>
            <a:ext cx="11010769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全国卷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我国清代《本草纲目拾遗》中记叙无机药物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335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种，其中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条目下写道：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性最烈，能蚀五金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其水甚强，五金八石皆能穿滴，惟玻璃可盛。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这里的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卤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水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根据题意，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能溶解大多数金属和矿物，所以为硝酸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矩形 6"/>
          <p:cNvSpPr/>
          <p:nvPr/>
        </p:nvSpPr>
        <p:spPr>
          <a:xfrm>
            <a:off x="9861535" y="2521134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en-US" sz="2800" dirty="0"/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968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50590" y="223144"/>
            <a:ext cx="11053228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氮氧化物对环境的污染及防治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常见的污染类型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光化学烟雾：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在紫外线作用下，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与碳氢化合物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发生一系列光化学反应，产生了一种有毒的烟雾。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酸雨：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排入大气中后，与水反应生成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，随雨雪降到地面。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破坏臭氧层：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可使平流层中的臭氧减少，导致地面紫外线辐射量增加。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与血红蛋白结合使人中毒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5310875" y="4997870"/>
            <a:ext cx="3448627" cy="55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900" b="1" dirty="0" smtClean="0">
                <a:solidFill>
                  <a:srgbClr val="FF0000"/>
                </a:solidFill>
              </a:rPr>
              <a:t>2O</a:t>
            </a:r>
            <a:r>
              <a:rPr lang="en-US" altLang="zh-CN" sz="2900" b="1" baseline="-25000" dirty="0" smtClean="0">
                <a:solidFill>
                  <a:srgbClr val="FF0000"/>
                </a:solidFill>
              </a:rPr>
              <a:t>3</a:t>
            </a:r>
            <a:r>
              <a:rPr lang="en-US" altLang="zh-CN" sz="2900" b="1" dirty="0" smtClean="0">
                <a:solidFill>
                  <a:srgbClr val="FF0000"/>
                </a:solidFill>
              </a:rPr>
              <a:t> ======</a:t>
            </a:r>
            <a:r>
              <a:rPr lang="zh-CN" altLang="en-US" sz="29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900" b="1" dirty="0" smtClean="0">
                <a:solidFill>
                  <a:srgbClr val="FF0000"/>
                </a:solidFill>
              </a:rPr>
              <a:t>3O</a:t>
            </a:r>
            <a:r>
              <a:rPr lang="en-US" altLang="zh-CN" sz="2900" b="1" baseline="-25000" dirty="0" smtClean="0">
                <a:solidFill>
                  <a:srgbClr val="FF0000"/>
                </a:solidFill>
              </a:rPr>
              <a:t>2</a:t>
            </a:r>
            <a:endParaRPr lang="zh-CN" altLang="en-US" sz="2900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88561" y="4794620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氟氯烃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23198" y="5357910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氮氧化物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6055964" y="4653930"/>
            <a:ext cx="1389975" cy="13224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>
            <a:off x="7445382" y="5554059"/>
            <a:ext cx="1962192" cy="302196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9338630" y="5518026"/>
            <a:ext cx="130516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催化剂</a:t>
            </a:r>
            <a:endParaRPr lang="en-US" altLang="zh-CN" sz="29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10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2106" y="1197546"/>
            <a:ext cx="1079381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下列物质见光不会分解的是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A.HClO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D.AgNO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</a:p>
        </p:txBody>
      </p:sp>
      <p:sp>
        <p:nvSpPr>
          <p:cNvPr id="1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6324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083467"/>
              </p:ext>
            </p:extLst>
          </p:nvPr>
        </p:nvGraphicFramePr>
        <p:xfrm>
          <a:off x="609600" y="3150270"/>
          <a:ext cx="109474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06" name="文档" r:id="rId3" imgW="10949368" imgH="1907130" progId="Word.Document.12">
                  <p:embed/>
                </p:oleObj>
              </mc:Choice>
              <mc:Fallback>
                <p:oleObj name="文档" r:id="rId3" imgW="10949368" imgH="19071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3150270"/>
                        <a:ext cx="10947400" cy="190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169145"/>
              </p:ext>
            </p:extLst>
          </p:nvPr>
        </p:nvGraphicFramePr>
        <p:xfrm>
          <a:off x="622598" y="4595738"/>
          <a:ext cx="109474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07" name="文档" r:id="rId5" imgW="10949368" imgH="1909293" progId="Word.Document.12">
                  <p:embed/>
                </p:oleObj>
              </mc:Choice>
              <mc:Fallback>
                <p:oleObj name="文档" r:id="rId5" imgW="10949368" imgH="19092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2598" y="4595738"/>
                        <a:ext cx="10947400" cy="190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37890" y="6218942"/>
            <a:ext cx="1500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en-US" sz="2800" dirty="0"/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415521"/>
              </p:ext>
            </p:extLst>
          </p:nvPr>
        </p:nvGraphicFramePr>
        <p:xfrm>
          <a:off x="584200" y="842938"/>
          <a:ext cx="1092200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08" name="文档" r:id="rId13" imgW="10923820" imgH="2088830" progId="Word.Document.12">
                  <p:embed/>
                </p:oleObj>
              </mc:Choice>
              <mc:Fallback>
                <p:oleObj name="文档" r:id="rId13" imgW="10923820" imgH="20888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4200" y="842938"/>
                        <a:ext cx="1092200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501869" y="2349674"/>
            <a:ext cx="1118508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在加热时发生分解反应，而在光照时不会分解，正确；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807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88762" y="693490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北京理综，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下列关于自然界中氮循环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如下图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86370" name="Picture 2" descr="HX2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814" y="2243445"/>
            <a:ext cx="6861367" cy="360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200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95686" y="693490"/>
            <a:ext cx="11388152" cy="57246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氮元素均被氧化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工业合成氨属于人工固氮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含氮无机物和含氮有机物可相互转化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碳、氢、氧三种元素也参加了氮循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环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项，合成氨反应中，氮元素的化合价降低被还原，错误；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项，工业合成氨属于人工固氮，正确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项，硝酸盐转化为蛋白质及经动物消化使蛋白质转化为氨气和铵盐，实现了含氮无机物和含氮有机物的相互转化，并且碳、氢、氧三种元素也参加了氮的循环，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65973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9012" y="892052"/>
            <a:ext cx="11074344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北京理综，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在通风橱中进行下列实验：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304911"/>
              </p:ext>
            </p:extLst>
          </p:nvPr>
        </p:nvGraphicFramePr>
        <p:xfrm>
          <a:off x="766609" y="1764729"/>
          <a:ext cx="10729196" cy="3879851"/>
        </p:xfrm>
        <a:graphic>
          <a:graphicData uri="http://schemas.openxmlformats.org/drawingml/2006/table">
            <a:tbl>
              <a:tblPr/>
              <a:tblGrid>
                <a:gridCol w="1016135"/>
                <a:gridCol w="3237687"/>
                <a:gridCol w="3237687"/>
                <a:gridCol w="3237687"/>
              </a:tblGrid>
              <a:tr h="20076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5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步骤</a:t>
                      </a:r>
                      <a:endParaRPr lang="zh-CN" sz="9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500" kern="10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500" kern="100">
                        <a:effectLst/>
                        <a:latin typeface="Times New Roman"/>
                        <a:ea typeface="华文细黑"/>
                        <a:cs typeface="宋体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8722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5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现象</a:t>
                      </a:r>
                      <a:endParaRPr lang="zh-CN" sz="9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表面产生大量无色气泡，液面上方变为红棕色</a:t>
                      </a:r>
                      <a:endParaRPr lang="zh-CN" sz="9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zh-CN" sz="25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表面产生少量红棕色气泡后，迅速停止</a:t>
                      </a:r>
                      <a:endParaRPr lang="zh-CN" sz="9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Cu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接触后，其表面均产生红棕色气泡</a:t>
                      </a:r>
                      <a:endParaRPr lang="zh-CN" sz="9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7398" name="Picture 6" descr="E:\杨营\2016\一轮\化学\HX227.T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171" y="1972398"/>
            <a:ext cx="1383503" cy="163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397" name="Picture 5" descr="E:\杨营\2016\一轮\化学\HX228.TIF"/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684" y="1948140"/>
            <a:ext cx="4496426" cy="164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6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14586" y="1210246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中气体由无色变为红棕色的化学方程式：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中的现象说明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表面形成致密的氧化膜，阻止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进一步反应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中的现象，说明稀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的氧化性强于浓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针对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中的现象，在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之间连接电流计，可判断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是否被氧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化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2465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29855" y="3169656"/>
            <a:ext cx="10621935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项，对比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，说明浓硝酸的氧化性强于稀硝酸，错误；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项，装置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形成原电池，通过电流计指针偏转的方向，可判断铁是否被氧化，正确。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79314" y="1248070"/>
            <a:ext cx="1079381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项，铁与稀硝酸反应生成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与空气中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,2NO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，正确；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项，铁遇浓硝酸钝化，阻止铁继续与浓硝酸反应，正确；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3963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31328" y="693490"/>
            <a:ext cx="1105322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5.2014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高考涉及氮及其化合物选项正误判断，正确的划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能使酚酞溶液变红，因而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可用于设计喷泉实验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广东理综，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9C)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可用于设计喷泉实验，是因为氨气易溶于水。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实验室用锌粒、稀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以及试管、带导管的橡皮塞可制取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9C)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具有强氧化性，锌粒与稀硝酸反应不能产生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33178" y="211149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847734" y="401760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89865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31328" y="837506"/>
            <a:ext cx="1105322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由于反应物浓度越大，反应速率越快，因而常温下，相同的铝片中分别加入足量的浓、稀硝酸，浓硝酸中铝片先溶解完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12B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浓硝酸使铝片在常温下钝化。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制二氧化氮时，用水或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溶液吸收尾气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天津理综，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2D)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二氧化氮与水反应产生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，不能用水吸收。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34834" y="159647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89631" y="352799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19949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04030" y="646882"/>
            <a:ext cx="11733225" cy="581079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用湿润的碘化钾淀粉试纸鉴别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(g)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2B)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Br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(g)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都具有强氧化性，都能使湿润的碘化钾淀粉试纸变蓝。</a:t>
            </a:r>
            <a:endParaRPr lang="en-US" altLang="zh-CN" sz="2800" kern="100" spc="-2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spc="-2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6)Cu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溶于稀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spc="-2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的离子方程式为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spc="-2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 smtClean="0">
                <a:latin typeface="Times New Roman"/>
                <a:ea typeface="华文细黑"/>
                <a:cs typeface="Courier New"/>
              </a:rPr>
              <a:t>NO    ===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spc="-2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spc="-2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spc="-2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2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spc="-2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spc="-200" dirty="0">
              <a:latin typeface="宋体"/>
              <a:cs typeface="Courier New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江苏，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7A)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与稀硝酸反应产生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三种物质中，任意两种物质在一定条件下均能发生反应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江苏，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8B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二者不能反应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359794"/>
              </p:ext>
            </p:extLst>
          </p:nvPr>
        </p:nvGraphicFramePr>
        <p:xfrm>
          <a:off x="7228532" y="2374431"/>
          <a:ext cx="4508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26" name="文档" r:id="rId3" imgW="451474" imgH="647303" progId="Word.Document.12">
                  <p:embed/>
                </p:oleObj>
              </mc:Choice>
              <mc:Fallback>
                <p:oleObj name="文档" r:id="rId3" imgW="451474" imgH="647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28532" y="2374431"/>
                        <a:ext cx="4508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7449075" y="73094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000258" y="239336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7930" y="4619379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7309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</p:bld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7608</TotalTime>
  <Words>7020</Words>
  <Application>Microsoft Office PowerPoint</Application>
  <PresentationFormat>自定义</PresentationFormat>
  <Paragraphs>1702</Paragraphs>
  <Slides>138</Slides>
  <Notes>3</Notes>
  <HiddenSlides>17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138</vt:i4>
      </vt:variant>
    </vt:vector>
  </HeadingPairs>
  <TitlesOfParts>
    <vt:vector size="140" baseType="lpstr">
      <vt:lpstr>6_Office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913</cp:revision>
  <dcterms:created xsi:type="dcterms:W3CDTF">2014-11-27T01:03:08Z</dcterms:created>
  <dcterms:modified xsi:type="dcterms:W3CDTF">2016-10-24T01:28:40Z</dcterms:modified>
</cp:coreProperties>
</file>